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Attacks: Don't Be a Victim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to recognize and avoid phishing scams</a:t>
            </a:r>
          </a:p>
        </p:txBody>
      </p:sp>
    </p:spTree>
    <p:extLst>
      <p:ext uri="{BB962C8B-B14F-4D97-AF65-F5344CB8AC3E}">
        <p14:creationId xmlns:p14="http://schemas.microsoft.com/office/powerpoint/2010/main" val="332481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Should be </a:t>
            </a:r>
            <a:r>
              <a:rPr lang="en-US" dirty="0"/>
              <a:t>cautious of suspicious emails, websites, and requests</a:t>
            </a:r>
            <a:r>
              <a:rPr lang="en-US" dirty="0" smtClean="0"/>
              <a:t>. We Should Educate others as well by sharing </a:t>
            </a:r>
            <a:r>
              <a:rPr lang="en-US" dirty="0"/>
              <a:t>phishing prevention tips with friends and family.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Definition: </a:t>
            </a:r>
            <a:r>
              <a:rPr lang="en-US" dirty="0"/>
              <a:t>Phishing is a cybercrime where attackers use deceptive emails, websites, or text messages to steal personal information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Goal</a:t>
            </a:r>
            <a:r>
              <a:rPr lang="en-US" sz="2400" b="1" dirty="0"/>
              <a:t>: </a:t>
            </a:r>
            <a:r>
              <a:rPr lang="en-US" dirty="0"/>
              <a:t>To trick victims into revealing sensitive data like passwords, credit card numbers, or social security numbers.</a:t>
            </a:r>
          </a:p>
        </p:txBody>
      </p:sp>
    </p:spTree>
    <p:extLst>
      <p:ext uri="{BB962C8B-B14F-4D97-AF65-F5344CB8AC3E}">
        <p14:creationId xmlns:p14="http://schemas.microsoft.com/office/powerpoint/2010/main" val="23326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Phishing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sz="2400" b="1" dirty="0"/>
              <a:t>Social Engineering: </a:t>
            </a:r>
            <a:r>
              <a:rPr lang="en-US" dirty="0"/>
              <a:t>Attackers use psychological manipulation to gain trust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Impersonation</a:t>
            </a:r>
            <a:r>
              <a:rPr lang="en-US" sz="2400" b="1" dirty="0"/>
              <a:t>: </a:t>
            </a:r>
            <a:r>
              <a:rPr lang="en-US" dirty="0"/>
              <a:t>They pretend to be reputable organizations (banks, social media, etc</a:t>
            </a:r>
            <a:r>
              <a:rPr lang="en-US" dirty="0" smtClean="0"/>
              <a:t>.).</a:t>
            </a:r>
          </a:p>
          <a:p>
            <a:r>
              <a:rPr lang="en-US" sz="2400" b="1" dirty="0" smtClean="0"/>
              <a:t>Urgency</a:t>
            </a:r>
            <a:r>
              <a:rPr lang="en-US" sz="2400" b="1" dirty="0"/>
              <a:t>: </a:t>
            </a:r>
            <a:r>
              <a:rPr lang="en-US" dirty="0"/>
              <a:t>Create a sense of urgency to pressure victims into acting quickly.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4" y="3938796"/>
            <a:ext cx="6380508" cy="27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Phishing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77609" cy="4024125"/>
          </a:xfrm>
        </p:spPr>
        <p:txBody>
          <a:bodyPr/>
          <a:lstStyle/>
          <a:p>
            <a:r>
              <a:rPr lang="en-US" sz="2400" b="1" dirty="0"/>
              <a:t>Email Phishing: </a:t>
            </a:r>
            <a:r>
              <a:rPr lang="en-US" dirty="0"/>
              <a:t>Deceitful emails with malicious links or attachments</a:t>
            </a:r>
            <a:r>
              <a:rPr lang="en-US" dirty="0" smtClean="0"/>
              <a:t>.</a:t>
            </a:r>
          </a:p>
          <a:p>
            <a:r>
              <a:rPr lang="en-US" sz="2400" b="1" dirty="0" err="1" smtClean="0"/>
              <a:t>Smishing</a:t>
            </a:r>
            <a:r>
              <a:rPr lang="en-US" sz="2400" b="1" dirty="0"/>
              <a:t>: </a:t>
            </a:r>
            <a:r>
              <a:rPr lang="en-US" dirty="0"/>
              <a:t>Phishing via SMS text messages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Vishing</a:t>
            </a:r>
            <a:r>
              <a:rPr lang="en-US" sz="2400" b="1" dirty="0"/>
              <a:t>: </a:t>
            </a:r>
            <a:r>
              <a:rPr lang="en-US" dirty="0"/>
              <a:t>Phishing through voice calls.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8" y="2194559"/>
            <a:ext cx="4545496" cy="43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96878" cy="4024125"/>
          </a:xfrm>
        </p:spPr>
        <p:txBody>
          <a:bodyPr/>
          <a:lstStyle/>
          <a:p>
            <a:r>
              <a:rPr lang="en-US" sz="2400" b="1" dirty="0"/>
              <a:t>Suspicious Sender: </a:t>
            </a:r>
            <a:r>
              <a:rPr lang="en-US" dirty="0"/>
              <a:t>Check the email address for typos or unusual domains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Generic </a:t>
            </a:r>
            <a:r>
              <a:rPr lang="en-US" sz="2400" b="1" dirty="0"/>
              <a:t>Greetings: </a:t>
            </a:r>
            <a:r>
              <a:rPr lang="en-US" dirty="0"/>
              <a:t>Avoid emails with generic greetings like "Dear Customer</a:t>
            </a:r>
            <a:r>
              <a:rPr lang="en-US" dirty="0" smtClean="0"/>
              <a:t>.“</a:t>
            </a:r>
          </a:p>
          <a:p>
            <a:r>
              <a:rPr lang="en-US" sz="2400" b="1" dirty="0" smtClean="0"/>
              <a:t>Urgent </a:t>
            </a:r>
            <a:r>
              <a:rPr lang="en-US" sz="2400" b="1" dirty="0"/>
              <a:t>Actions</a:t>
            </a:r>
            <a:r>
              <a:rPr lang="en-US" sz="2400" dirty="0"/>
              <a:t>: </a:t>
            </a:r>
            <a:r>
              <a:rPr lang="en-US" dirty="0"/>
              <a:t>Be wary of emails demanding immediate action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Request </a:t>
            </a:r>
            <a:r>
              <a:rPr lang="en-US" sz="2400" b="1" dirty="0"/>
              <a:t>for Personal Information: </a:t>
            </a:r>
            <a:r>
              <a:rPr lang="en-US" dirty="0"/>
              <a:t>Legitimate companies won't ask for sensitive data via email.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38" y="1730122"/>
            <a:ext cx="47848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8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URL Verification: </a:t>
            </a:r>
            <a:r>
              <a:rPr lang="en-US" dirty="0"/>
              <a:t>Hover over links to check the actual URL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Look </a:t>
            </a:r>
            <a:r>
              <a:rPr lang="en-US" sz="2400" b="1" dirty="0"/>
              <a:t>for HTTPS: </a:t>
            </a:r>
            <a:r>
              <a:rPr lang="en-US" dirty="0"/>
              <a:t>Ensure the website is secure with HTTPS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Check </a:t>
            </a:r>
            <a:r>
              <a:rPr lang="en-US" sz="2400" b="1" dirty="0"/>
              <a:t>for Spelling Errors: </a:t>
            </a:r>
            <a:r>
              <a:rPr lang="en-US" dirty="0"/>
              <a:t>Phishing websites often have typos.</a:t>
            </a:r>
          </a:p>
        </p:txBody>
      </p:sp>
    </p:spTree>
    <p:extLst>
      <p:ext uri="{BB962C8B-B14F-4D97-AF65-F5344CB8AC3E}">
        <p14:creationId xmlns:p14="http://schemas.microsoft.com/office/powerpoint/2010/main" val="25215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Impersonation: </a:t>
            </a:r>
            <a:r>
              <a:rPr lang="en-US" dirty="0"/>
              <a:t>Be cautious of unsolicited requests for personal information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Baiting</a:t>
            </a:r>
            <a:r>
              <a:rPr lang="en-US" sz="2400" b="1" dirty="0"/>
              <a:t>: </a:t>
            </a:r>
            <a:r>
              <a:rPr lang="en-US" dirty="0"/>
              <a:t>Avoid clicking on enticing links or attachments without verification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Tailgating</a:t>
            </a:r>
            <a:r>
              <a:rPr lang="en-US" sz="2400" b="1" dirty="0"/>
              <a:t>: </a:t>
            </a:r>
            <a:r>
              <a:rPr lang="en-US" dirty="0"/>
              <a:t>Protect your computer when in public places.</a:t>
            </a:r>
          </a:p>
        </p:txBody>
      </p:sp>
    </p:spTree>
    <p:extLst>
      <p:ext uri="{BB962C8B-B14F-4D97-AF65-F5344CB8AC3E}">
        <p14:creationId xmlns:p14="http://schemas.microsoft.com/office/powerpoint/2010/main" val="38605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Strong Passwords: </a:t>
            </a:r>
            <a:r>
              <a:rPr lang="en-US" dirty="0"/>
              <a:t>Create complex and unique passwords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Beware </a:t>
            </a:r>
            <a:r>
              <a:rPr lang="en-US" sz="2400" b="1" dirty="0"/>
              <a:t>of Public Wi-Fi: </a:t>
            </a:r>
            <a:r>
              <a:rPr lang="en-US" dirty="0"/>
              <a:t>Avoid accessing sensitive information on public networks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Keep </a:t>
            </a:r>
            <a:r>
              <a:rPr lang="en-US" sz="2400" b="1" dirty="0"/>
              <a:t>Software Updated: </a:t>
            </a:r>
            <a:r>
              <a:rPr lang="en-US" dirty="0"/>
              <a:t>Install security updates </a:t>
            </a:r>
            <a:r>
              <a:rPr lang="en-US" dirty="0" smtClean="0"/>
              <a:t>promptly.</a:t>
            </a:r>
          </a:p>
          <a:p>
            <a:r>
              <a:rPr lang="en-US" sz="2400" b="1" dirty="0" smtClean="0"/>
              <a:t>Backup </a:t>
            </a:r>
            <a:r>
              <a:rPr lang="en-US" sz="2400" b="1" dirty="0"/>
              <a:t>Data: </a:t>
            </a:r>
            <a:r>
              <a:rPr lang="en-US" dirty="0"/>
              <a:t>Regularly back up important files.</a:t>
            </a:r>
          </a:p>
        </p:txBody>
      </p:sp>
    </p:spTree>
    <p:extLst>
      <p:ext uri="{BB962C8B-B14F-4D97-AF65-F5344CB8AC3E}">
        <p14:creationId xmlns:p14="http://schemas.microsoft.com/office/powerpoint/2010/main" val="366827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You've Been Phished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Change Passwords Immediately: </a:t>
            </a:r>
            <a:r>
              <a:rPr lang="en-US" dirty="0"/>
              <a:t>Update passwords for compromised accounts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Monitor </a:t>
            </a:r>
            <a:r>
              <a:rPr lang="en-US" sz="2400" b="1" dirty="0"/>
              <a:t>Bank Accounts: </a:t>
            </a:r>
            <a:r>
              <a:rPr lang="en-US" dirty="0"/>
              <a:t>Check for unauthorized transactions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Report </a:t>
            </a:r>
            <a:r>
              <a:rPr lang="en-US" sz="2400" b="1" dirty="0"/>
              <a:t>the Phishing Attempt: </a:t>
            </a:r>
            <a:r>
              <a:rPr lang="en-US" dirty="0"/>
              <a:t>Contact your email provider and relevant authorities.</a:t>
            </a:r>
          </a:p>
        </p:txBody>
      </p:sp>
    </p:spTree>
    <p:extLst>
      <p:ext uri="{BB962C8B-B14F-4D97-AF65-F5344CB8AC3E}">
        <p14:creationId xmlns:p14="http://schemas.microsoft.com/office/powerpoint/2010/main" val="13965853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1125</TotalTime>
  <Words>373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Phishing Attacks: Don't Be a Victim</vt:lpstr>
      <vt:lpstr>What is Phishing?</vt:lpstr>
      <vt:lpstr>How Phishing Works</vt:lpstr>
      <vt:lpstr>Common Phishing Tactics</vt:lpstr>
      <vt:lpstr>Recognizing Phishing Emails</vt:lpstr>
      <vt:lpstr>Phishing Websites</vt:lpstr>
      <vt:lpstr>Social Engineering Tactics</vt:lpstr>
      <vt:lpstr>Protecting Yourself</vt:lpstr>
      <vt:lpstr>What to Do If You've Been Phished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Attacks: Don't Be a Victim</dc:title>
  <dc:creator>Ali</dc:creator>
  <cp:lastModifiedBy>Ali</cp:lastModifiedBy>
  <cp:revision>7</cp:revision>
  <dcterms:created xsi:type="dcterms:W3CDTF">2024-08-07T16:16:36Z</dcterms:created>
  <dcterms:modified xsi:type="dcterms:W3CDTF">2024-08-08T11:44:27Z</dcterms:modified>
</cp:coreProperties>
</file>