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Comfortaa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22" Type="http://schemas.openxmlformats.org/officeDocument/2006/relationships/font" Target="fonts/Comfortaa-regular.fntdata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Comforta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f786cbca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f786cbca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e8dcc7ed7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5e8dcc7ed7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e8dcc7ed7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5e8dcc7ed7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e8dcc7ed7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5e8dcc7ed7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e8dcc7ed7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5e8dcc7ed7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e8dcc7ed7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5e8dcc7ed7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e8dcc7ed7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5e8dcc7ed7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311252" y="228825"/>
            <a:ext cx="57834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100"/>
              <a:t>What is </a:t>
            </a:r>
            <a:endParaRPr sz="4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100"/>
              <a:t>METAVERSE?</a:t>
            </a:r>
            <a:endParaRPr sz="41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836650" y="43638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A Brief History of The Future</a:t>
            </a:r>
            <a:r>
              <a:rPr lang="en-GB"/>
              <a:t> 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688" y="1742575"/>
            <a:ext cx="5088625" cy="23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311700" y="292850"/>
            <a:ext cx="85206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Metaverse ??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311700" y="877850"/>
            <a:ext cx="8520600" cy="4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</a:t>
            </a:r>
            <a:r>
              <a:rPr lang="en-GB"/>
              <a:t>THE TERM “METAVERSE” WAS COINED BY AUTHOR Neal Stephenson in </a:t>
            </a:r>
            <a:r>
              <a:rPr lang="en-GB"/>
              <a:t>his 1992 novel Snow </a:t>
            </a:r>
            <a:r>
              <a:rPr lang="en-GB"/>
              <a:t>Crash.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Stephenson’s book provided no specific definition of the Metaverse, but what he described was a persistent virtual world that reached, interacted with, and affected nearly every part of human existence.</a:t>
            </a:r>
            <a:endParaRPr sz="1600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800" y="1327025"/>
            <a:ext cx="5774450" cy="248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12" y="393825"/>
            <a:ext cx="7855025" cy="435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FUTURE OF METAVERSE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/>
              <a:t>The Metaverse is not a future: It is already here, It is a conversation about becoming ,not simply being.</a:t>
            </a:r>
            <a:endParaRPr sz="1800"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250" y="2512325"/>
            <a:ext cx="5349225" cy="231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The metaverse is, in fact, a virtual realm in which users have the ability to create and modify the environment itself</a:t>
            </a:r>
            <a:r>
              <a:rPr lang="en-GB" sz="1900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3100"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200" y="1336088"/>
            <a:ext cx="7173475" cy="33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050" y="393750"/>
            <a:ext cx="7567901" cy="447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9091"/>
            <a:ext cx="9143999" cy="4605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