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31048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346749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35406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87776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390395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2805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101655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226452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152191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48408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128044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6C1C-8B3F-4745-BD33-08736CA963D0}" type="datetimeFigureOut">
              <a:rPr lang="en-TT" smtClean="0"/>
              <a:t>12/04/2013</a:t>
            </a:fld>
            <a:endParaRPr lang="en-T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E445-1EBD-4E3D-9590-C285B3B7B5F5}" type="slidenum">
              <a:rPr lang="en-TT" smtClean="0"/>
              <a:t>‹#›</a:t>
            </a:fld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372076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04" y="2939869"/>
            <a:ext cx="5249008" cy="666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9869"/>
            <a:ext cx="5249008" cy="66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193704"/>
            <a:ext cx="7772400" cy="936104"/>
          </a:xfrm>
        </p:spPr>
        <p:txBody>
          <a:bodyPr>
            <a:noAutofit/>
          </a:bodyPr>
          <a:lstStyle/>
          <a:p>
            <a:r>
              <a:rPr lang="en-TT" sz="4000" b="1" dirty="0" smtClean="0"/>
              <a:t>my.tt</a:t>
            </a:r>
            <a:endParaRPr lang="en-TT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5129808"/>
            <a:ext cx="8496944" cy="1728192"/>
          </a:xfrm>
        </p:spPr>
        <p:txBody>
          <a:bodyPr>
            <a:normAutofit/>
          </a:bodyPr>
          <a:lstStyle/>
          <a:p>
            <a:pPr algn="l"/>
            <a:r>
              <a:rPr lang="en-TT" sz="2400" dirty="0" smtClean="0">
                <a:solidFill>
                  <a:schemeClr val="tx1"/>
                </a:solidFill>
              </a:rPr>
              <a:t>Team Members: Guischard Charles, Akeem Deare, Noveck Gowandan, Sabeeha Mohamed, Wayne Sarjusingh</a:t>
            </a:r>
          </a:p>
          <a:p>
            <a:pPr algn="l"/>
            <a:r>
              <a:rPr lang="en-TT" sz="2400" dirty="0" smtClean="0">
                <a:solidFill>
                  <a:schemeClr val="tx1"/>
                </a:solidFill>
              </a:rPr>
              <a:t>Team Name: Team CITS</a:t>
            </a:r>
          </a:p>
          <a:p>
            <a:pPr algn="l"/>
            <a:r>
              <a:rPr lang="en-TT" sz="2400" dirty="0">
                <a:solidFill>
                  <a:schemeClr val="tx1"/>
                </a:solidFill>
              </a:rPr>
              <a:t>	</a:t>
            </a:r>
            <a:r>
              <a:rPr lang="en-TT" sz="2400" dirty="0" smtClean="0">
                <a:solidFill>
                  <a:schemeClr val="tx1"/>
                </a:solidFill>
              </a:rPr>
              <a:t>					Trinidad and Tobago</a:t>
            </a:r>
            <a:endParaRPr lang="en-TT" sz="2400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8171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957416"/>
            <a:ext cx="3024336" cy="24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12" y="1484784"/>
            <a:ext cx="8229600" cy="1143000"/>
          </a:xfrm>
        </p:spPr>
        <p:txBody>
          <a:bodyPr>
            <a:normAutofit/>
          </a:bodyPr>
          <a:lstStyle/>
          <a:p>
            <a:r>
              <a:rPr lang="en-TT" dirty="0" smtClean="0"/>
              <a:t>Problem Being Solved</a:t>
            </a:r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 lnSpcReduction="10000"/>
          </a:bodyPr>
          <a:lstStyle/>
          <a:p>
            <a:r>
              <a:rPr lang="en-TT" sz="2800" dirty="0"/>
              <a:t>Carnival and Christmas seasons are highly favourable for Trinidad and Tobago but are under-utilised. </a:t>
            </a:r>
            <a:endParaRPr lang="en-TT" sz="2800" dirty="0" smtClean="0"/>
          </a:p>
          <a:p>
            <a:pPr marL="0" indent="0">
              <a:buNone/>
            </a:pPr>
            <a:endParaRPr lang="en-TT" sz="900" dirty="0" smtClean="0"/>
          </a:p>
          <a:p>
            <a:r>
              <a:rPr lang="en-TT" sz="2800" dirty="0" smtClean="0"/>
              <a:t>How </a:t>
            </a:r>
            <a:r>
              <a:rPr lang="en-TT" sz="2800" dirty="0"/>
              <a:t>can the data we examine help to reach potential visitors and peak their interest in Trinidad and </a:t>
            </a:r>
            <a:r>
              <a:rPr lang="en-TT" sz="2800" dirty="0" smtClean="0"/>
              <a:t>Tobago</a:t>
            </a:r>
            <a:r>
              <a:rPr lang="en-TT" sz="2800" dirty="0"/>
              <a:t>?</a:t>
            </a:r>
            <a:r>
              <a:rPr lang="en-TT" sz="2800" dirty="0" smtClean="0"/>
              <a:t> </a:t>
            </a:r>
          </a:p>
          <a:p>
            <a:endParaRPr lang="en-TT" sz="900" dirty="0" smtClean="0"/>
          </a:p>
          <a:p>
            <a:r>
              <a:rPr lang="en-TT" sz="2800" dirty="0" smtClean="0"/>
              <a:t>How </a:t>
            </a:r>
            <a:r>
              <a:rPr lang="en-TT" sz="2800" dirty="0"/>
              <a:t>can we maximise on both the peak and off-peak seasons when the tourists visit? </a:t>
            </a:r>
            <a:endParaRPr lang="en-TT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12" y="1484784"/>
            <a:ext cx="8229600" cy="1143000"/>
          </a:xfrm>
        </p:spPr>
        <p:txBody>
          <a:bodyPr>
            <a:normAutofit/>
          </a:bodyPr>
          <a:lstStyle/>
          <a:p>
            <a:r>
              <a:rPr lang="en-TT" dirty="0" smtClean="0"/>
              <a:t>Problem Being Solved</a:t>
            </a:r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/>
          </a:bodyPr>
          <a:lstStyle/>
          <a:p>
            <a:r>
              <a:rPr lang="en-TT" sz="2800" dirty="0" smtClean="0"/>
              <a:t>Can </a:t>
            </a:r>
            <a:r>
              <a:rPr lang="en-TT" sz="2800" dirty="0"/>
              <a:t>the  impact of existing tourism initiatives be measured? </a:t>
            </a:r>
            <a:endParaRPr lang="en-TT" sz="2800" dirty="0" smtClean="0"/>
          </a:p>
          <a:p>
            <a:endParaRPr lang="en-US" sz="2800" dirty="0"/>
          </a:p>
          <a:p>
            <a:r>
              <a:rPr lang="en-TT" sz="2800" dirty="0"/>
              <a:t>Several tourism themed websites offer numerous datasets specific to Trinidad and Tobago, but not in a user-friendly, or readily accessible </a:t>
            </a:r>
            <a:r>
              <a:rPr lang="en-TT" sz="2800" dirty="0" smtClean="0"/>
              <a:t>manner. </a:t>
            </a:r>
            <a:endParaRPr lang="en-TT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12" y="1484784"/>
            <a:ext cx="8305952" cy="1368152"/>
          </a:xfrm>
        </p:spPr>
        <p:txBody>
          <a:bodyPr>
            <a:noAutofit/>
          </a:bodyPr>
          <a:lstStyle/>
          <a:p>
            <a:r>
              <a:rPr lang="en-TT" sz="3200" b="1" dirty="0" smtClean="0"/>
              <a:t>my.tt</a:t>
            </a:r>
            <a:r>
              <a:rPr lang="en-TT" sz="3200" dirty="0" smtClean="0"/>
              <a:t>: A data driven, centralized, integrated and interactive tourism portal for Trinidad and Tobago</a:t>
            </a:r>
            <a:endParaRPr lang="en-T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507288" cy="3384376"/>
          </a:xfrm>
        </p:spPr>
        <p:txBody>
          <a:bodyPr>
            <a:normAutofit/>
          </a:bodyPr>
          <a:lstStyle/>
          <a:p>
            <a:r>
              <a:rPr lang="en-TT" sz="2400" dirty="0" smtClean="0"/>
              <a:t>A </a:t>
            </a:r>
            <a:r>
              <a:rPr lang="en-TT" sz="2400" dirty="0"/>
              <a:t>searchable database of restaurants, hotels, recreational/social as well as transportation options</a:t>
            </a:r>
            <a:r>
              <a:rPr lang="en-TT" sz="2400" dirty="0" smtClean="0"/>
              <a:t>.</a:t>
            </a:r>
          </a:p>
          <a:p>
            <a:endParaRPr lang="en-US" sz="800" dirty="0"/>
          </a:p>
          <a:p>
            <a:pPr lvl="0"/>
            <a:r>
              <a:rPr lang="en-TT" sz="2400" dirty="0"/>
              <a:t>Uses open data to dynamically show potential visitors peak periods and other up-to-date tourism statistics</a:t>
            </a:r>
            <a:r>
              <a:rPr lang="en-TT" sz="2400" dirty="0" smtClean="0"/>
              <a:t>.</a:t>
            </a:r>
          </a:p>
          <a:p>
            <a:pPr lvl="0"/>
            <a:endParaRPr lang="en-US" sz="800" dirty="0"/>
          </a:p>
          <a:p>
            <a:pPr lvl="0"/>
            <a:r>
              <a:rPr lang="en-TT" sz="2400" dirty="0"/>
              <a:t>Uses open data to provide dynamic and specific up-to-date information about the Country’s visitors</a:t>
            </a:r>
            <a:r>
              <a:rPr lang="en-TT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12" y="1484784"/>
            <a:ext cx="8229600" cy="1296144"/>
          </a:xfrm>
        </p:spPr>
        <p:txBody>
          <a:bodyPr>
            <a:noAutofit/>
          </a:bodyPr>
          <a:lstStyle/>
          <a:p>
            <a:r>
              <a:rPr lang="en-TT" sz="3200" b="1" dirty="0" smtClean="0"/>
              <a:t>my.tt</a:t>
            </a:r>
            <a:r>
              <a:rPr lang="en-TT" sz="3200" dirty="0" smtClean="0"/>
              <a:t>: </a:t>
            </a:r>
            <a:r>
              <a:rPr lang="en-TT" sz="3200" dirty="0"/>
              <a:t>A data driven, centralized, integrated and interactive tourism portal for Trinidad and Tobago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507288" cy="3528392"/>
          </a:xfrm>
        </p:spPr>
        <p:txBody>
          <a:bodyPr>
            <a:noAutofit/>
          </a:bodyPr>
          <a:lstStyle/>
          <a:p>
            <a:pPr lvl="0"/>
            <a:r>
              <a:rPr lang="en-TT" sz="2400" dirty="0"/>
              <a:t>Utilizes dynamic “mash up” graphs built on open data with options for presentation, customization, social media sharing and download. </a:t>
            </a:r>
            <a:endParaRPr lang="en-US" sz="2400" dirty="0"/>
          </a:p>
          <a:p>
            <a:pPr lvl="0"/>
            <a:r>
              <a:rPr lang="en-TT" sz="2400" dirty="0"/>
              <a:t> Utilizes a responsive web design for maximum compatibility and accessibility across a wide range of devices, inclusive of mobiles and tablets.</a:t>
            </a:r>
            <a:endParaRPr lang="en-US" sz="2400" dirty="0"/>
          </a:p>
          <a:p>
            <a:pPr lvl="0"/>
            <a:r>
              <a:rPr lang="en-TT" sz="2400" dirty="0"/>
              <a:t>Seamless integration with popular social media, such as Facebook, Twitter, </a:t>
            </a:r>
            <a:r>
              <a:rPr lang="en-TT" sz="2400" dirty="0" err="1"/>
              <a:t>Pinterest</a:t>
            </a:r>
            <a:r>
              <a:rPr lang="en-TT" sz="2400" dirty="0"/>
              <a:t>, Google+ etc.</a:t>
            </a:r>
            <a:endParaRPr lang="en-US" sz="2400" dirty="0"/>
          </a:p>
          <a:p>
            <a:endParaRPr lang="en-TT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TT" dirty="0" smtClean="0"/>
              <a:t>	       </a:t>
            </a:r>
            <a:r>
              <a:rPr lang="en-TT" sz="4400" dirty="0" smtClean="0">
                <a:latin typeface="+mj-lt"/>
                <a:ea typeface="+mj-ea"/>
                <a:cs typeface="+mj-cs"/>
              </a:rPr>
              <a:t>Strategic Business Plan</a:t>
            </a:r>
          </a:p>
          <a:p>
            <a:r>
              <a:rPr lang="en-TT" sz="2600" dirty="0" smtClean="0"/>
              <a:t>Free and open to all consumers – facilitates maximum user exposure</a:t>
            </a:r>
          </a:p>
          <a:p>
            <a:r>
              <a:rPr lang="en-TT" sz="2600" dirty="0" smtClean="0"/>
              <a:t>Business opportunities in placement for advertisers in the respective categories and strategically placed banners with payment options for preferred placement and advertisements.</a:t>
            </a:r>
          </a:p>
          <a:p>
            <a:r>
              <a:rPr lang="en-TT" sz="2600" dirty="0" smtClean="0"/>
              <a:t>Potential to partner with local or regional air carriers or banking institutions to offer specials and discounts for potential visitors.</a:t>
            </a:r>
          </a:p>
          <a:p>
            <a:pPr marL="0" indent="0">
              <a:buNone/>
            </a:pPr>
            <a:endParaRPr lang="en-TT" sz="2600" dirty="0" smtClean="0"/>
          </a:p>
          <a:p>
            <a:endParaRPr lang="en-TT" dirty="0" smtClean="0"/>
          </a:p>
          <a:p>
            <a:pPr lvl="1"/>
            <a:endParaRPr lang="en-TT" dirty="0" smtClean="0"/>
          </a:p>
          <a:p>
            <a:pPr lvl="1"/>
            <a:endParaRPr lang="en-TT" dirty="0" smtClean="0"/>
          </a:p>
          <a:p>
            <a:pPr lvl="1"/>
            <a:endParaRPr lang="en-TT" dirty="0"/>
          </a:p>
          <a:p>
            <a:pPr marL="0" indent="0">
              <a:buNone/>
            </a:pPr>
            <a:endParaRPr lang="en-TT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TT" sz="4100" dirty="0" smtClean="0"/>
              <a:t>Demonstration!</a:t>
            </a:r>
          </a:p>
          <a:p>
            <a:pPr marL="0" indent="0" algn="ctr">
              <a:buNone/>
            </a:pPr>
            <a:r>
              <a:rPr lang="en-TT" sz="2400" dirty="0" smtClean="0"/>
              <a:t>This website is Compatible with almost any browser, platform or device</a:t>
            </a:r>
          </a:p>
          <a:p>
            <a:pPr marL="0" indent="0" algn="ctr">
              <a:buNone/>
            </a:pPr>
            <a:endParaRPr lang="en-TT" sz="2400" dirty="0"/>
          </a:p>
          <a:p>
            <a:pPr marL="0" indent="0" algn="ctr">
              <a:buNone/>
            </a:pPr>
            <a:endParaRPr lang="en-TT" sz="2400" dirty="0" smtClean="0"/>
          </a:p>
          <a:p>
            <a:pPr marL="0" indent="0" algn="ctr">
              <a:buNone/>
            </a:pPr>
            <a:endParaRPr lang="en-TT" sz="2400" dirty="0"/>
          </a:p>
          <a:p>
            <a:pPr marL="0" indent="0" algn="ctr">
              <a:buNone/>
            </a:pPr>
            <a:endParaRPr lang="en-TT" sz="2400" dirty="0" smtClean="0"/>
          </a:p>
          <a:p>
            <a:pPr marL="0" indent="0" algn="ctr">
              <a:buNone/>
            </a:pPr>
            <a:endParaRPr lang="en-TT" sz="2400" dirty="0"/>
          </a:p>
          <a:p>
            <a:pPr marL="0" indent="0" algn="ctr">
              <a:buNone/>
            </a:pPr>
            <a:endParaRPr lang="en-TT" sz="2400" dirty="0" smtClean="0"/>
          </a:p>
          <a:p>
            <a:pPr marL="0" indent="0" algn="ctr">
              <a:buNone/>
            </a:pPr>
            <a:endParaRPr lang="en-TT" sz="2400" dirty="0"/>
          </a:p>
          <a:p>
            <a:pPr marL="0" indent="0" algn="ctr">
              <a:buNone/>
            </a:pPr>
            <a:endParaRPr lang="en-TT" sz="2400" dirty="0" smtClean="0"/>
          </a:p>
          <a:p>
            <a:pPr marL="0" indent="0" algn="ctr">
              <a:buNone/>
            </a:pPr>
            <a:endParaRPr lang="en-TT" sz="2400" dirty="0" smtClean="0"/>
          </a:p>
          <a:p>
            <a:pPr marL="0" indent="0" algn="ctr">
              <a:buNone/>
            </a:pPr>
            <a:r>
              <a:rPr lang="en-TT" sz="1700" dirty="0" smtClean="0"/>
              <a:t>Screenshots taken from an Android Mobile</a:t>
            </a:r>
            <a:endParaRPr lang="en-TT" sz="2000" dirty="0" smtClean="0"/>
          </a:p>
          <a:p>
            <a:pPr marL="0" indent="0" algn="ctr">
              <a:buNone/>
            </a:pPr>
            <a:endParaRPr lang="en-TT" dirty="0" smtClean="0"/>
          </a:p>
          <a:p>
            <a:pPr marL="457200" lvl="1" indent="0">
              <a:buNone/>
            </a:pPr>
            <a:endParaRPr lang="en-TT" dirty="0" smtClean="0"/>
          </a:p>
          <a:p>
            <a:pPr lvl="1"/>
            <a:endParaRPr lang="en-TT" dirty="0" smtClean="0"/>
          </a:p>
          <a:p>
            <a:pPr lvl="1"/>
            <a:endParaRPr lang="en-TT" dirty="0"/>
          </a:p>
          <a:p>
            <a:pPr marL="0" indent="0">
              <a:buNone/>
            </a:pPr>
            <a:endParaRPr lang="en-TT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068960"/>
            <a:ext cx="1999109" cy="3096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49561"/>
            <a:ext cx="2011233" cy="31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TT" sz="4100" dirty="0" smtClean="0"/>
              <a:t>Demonstration!</a:t>
            </a:r>
          </a:p>
          <a:p>
            <a:pPr marL="0" indent="0" algn="ctr">
              <a:buNone/>
            </a:pPr>
            <a:endParaRPr lang="en-TT" sz="4100" dirty="0"/>
          </a:p>
          <a:p>
            <a:pPr marL="0" indent="0" algn="ctr">
              <a:buNone/>
            </a:pPr>
            <a:endParaRPr lang="en-TT" sz="4100" dirty="0" smtClean="0"/>
          </a:p>
          <a:p>
            <a:pPr marL="0" indent="0" algn="ctr">
              <a:buNone/>
            </a:pPr>
            <a:endParaRPr lang="en-TT" sz="4100" dirty="0"/>
          </a:p>
          <a:p>
            <a:pPr marL="0" indent="0" algn="ctr">
              <a:buNone/>
            </a:pPr>
            <a:endParaRPr lang="en-TT" sz="4100" dirty="0" smtClean="0"/>
          </a:p>
          <a:p>
            <a:pPr marL="0" indent="0" algn="ctr">
              <a:buNone/>
            </a:pPr>
            <a:endParaRPr lang="en-TT" sz="2400" dirty="0"/>
          </a:p>
          <a:p>
            <a:pPr marL="0" indent="0" algn="ctr">
              <a:buNone/>
            </a:pPr>
            <a:endParaRPr lang="en-TT" sz="2400" dirty="0" smtClean="0"/>
          </a:p>
          <a:p>
            <a:pPr marL="0" indent="0" algn="ctr">
              <a:buNone/>
            </a:pPr>
            <a:r>
              <a:rPr lang="en-TT" sz="1600" dirty="0" smtClean="0"/>
              <a:t>Screenshot taken from an </a:t>
            </a:r>
            <a:r>
              <a:rPr lang="en-TT" sz="1600" dirty="0" err="1" smtClean="0"/>
              <a:t>iPad</a:t>
            </a:r>
            <a:r>
              <a:rPr lang="en-TT" sz="1600" dirty="0" smtClean="0"/>
              <a:t>.</a:t>
            </a:r>
            <a:endParaRPr lang="en-TT" sz="1600" dirty="0"/>
          </a:p>
          <a:p>
            <a:pPr marL="0" indent="0" algn="ctr">
              <a:buNone/>
            </a:pPr>
            <a:endParaRPr lang="en-TT" sz="2400" dirty="0" smtClean="0"/>
          </a:p>
          <a:p>
            <a:pPr marL="0" indent="0" algn="ctr">
              <a:buNone/>
            </a:pPr>
            <a:endParaRPr lang="en-TT" sz="2400" dirty="0"/>
          </a:p>
          <a:p>
            <a:pPr marL="0" indent="0" algn="ctr">
              <a:buNone/>
            </a:pPr>
            <a:endParaRPr lang="en-TT" sz="2400" dirty="0" smtClean="0"/>
          </a:p>
          <a:p>
            <a:pPr marL="0" indent="0" algn="ctr">
              <a:buNone/>
            </a:pPr>
            <a:endParaRPr lang="en-TT" sz="2400" dirty="0"/>
          </a:p>
          <a:p>
            <a:pPr marL="0" indent="0" algn="ctr">
              <a:buNone/>
            </a:pPr>
            <a:endParaRPr lang="en-TT" sz="2400" dirty="0" smtClean="0"/>
          </a:p>
          <a:p>
            <a:pPr marL="0" indent="0" algn="ctr">
              <a:buNone/>
            </a:pPr>
            <a:endParaRPr lang="en-TT" sz="2400" dirty="0" smtClean="0"/>
          </a:p>
          <a:p>
            <a:pPr marL="0" indent="0" algn="ctr">
              <a:buNone/>
            </a:pPr>
            <a:endParaRPr lang="en-TT" dirty="0" smtClean="0"/>
          </a:p>
          <a:p>
            <a:pPr marL="457200" lvl="1" indent="0">
              <a:buNone/>
            </a:pPr>
            <a:endParaRPr lang="en-TT" dirty="0" smtClean="0"/>
          </a:p>
          <a:p>
            <a:pPr lvl="1"/>
            <a:endParaRPr lang="en-TT" dirty="0" smtClean="0"/>
          </a:p>
          <a:p>
            <a:pPr lvl="1"/>
            <a:endParaRPr lang="en-TT" dirty="0"/>
          </a:p>
          <a:p>
            <a:pPr marL="0" indent="0">
              <a:buNone/>
            </a:pPr>
            <a:endParaRPr lang="en-TT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492896"/>
            <a:ext cx="4680520" cy="351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TT" sz="7200" dirty="0" smtClean="0"/>
          </a:p>
          <a:p>
            <a:pPr marL="0" indent="0" algn="ctr">
              <a:buNone/>
            </a:pPr>
            <a:r>
              <a:rPr lang="en-TT" sz="7200" dirty="0" smtClean="0"/>
              <a:t>Questions??</a:t>
            </a:r>
            <a:endParaRPr lang="en-TT" sz="7200" dirty="0"/>
          </a:p>
          <a:p>
            <a:pPr marL="0" indent="0" algn="ctr">
              <a:buNone/>
            </a:pPr>
            <a:endParaRPr lang="en-TT" sz="2400" dirty="0" smtClean="0"/>
          </a:p>
          <a:p>
            <a:pPr marL="0" indent="0" algn="ctr">
              <a:buNone/>
            </a:pPr>
            <a:endParaRPr lang="en-TT" sz="2400" dirty="0"/>
          </a:p>
          <a:p>
            <a:pPr marL="0" indent="0" algn="ctr">
              <a:buNone/>
            </a:pPr>
            <a:endParaRPr lang="en-TT" sz="2400" dirty="0" smtClean="0"/>
          </a:p>
          <a:p>
            <a:pPr marL="0" indent="0" algn="ctr">
              <a:buNone/>
            </a:pPr>
            <a:endParaRPr lang="en-TT" sz="2400" dirty="0" smtClean="0"/>
          </a:p>
          <a:p>
            <a:pPr marL="0" indent="0" algn="ctr">
              <a:buNone/>
            </a:pPr>
            <a:endParaRPr lang="en-TT" dirty="0" smtClean="0"/>
          </a:p>
          <a:p>
            <a:pPr marL="457200" lvl="1" indent="0">
              <a:buNone/>
            </a:pPr>
            <a:endParaRPr lang="en-TT" dirty="0" smtClean="0"/>
          </a:p>
          <a:p>
            <a:pPr lvl="1"/>
            <a:endParaRPr lang="en-TT" dirty="0" smtClean="0"/>
          </a:p>
          <a:p>
            <a:pPr lvl="1"/>
            <a:endParaRPr lang="en-TT" dirty="0"/>
          </a:p>
          <a:p>
            <a:pPr marL="0" indent="0">
              <a:buNone/>
            </a:pPr>
            <a:endParaRPr lang="en-TT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291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my.tt</vt:lpstr>
      <vt:lpstr>Problem Being Solved</vt:lpstr>
      <vt:lpstr>Problem Being Solved</vt:lpstr>
      <vt:lpstr>my.tt: A data driven, centralized, integrated and interactive tourism portal for Trinidad and Tobago</vt:lpstr>
      <vt:lpstr>my.tt: A data driven, centralized, integrated and interactive tourism portal for Trinidad and Tobago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&lt;&lt;Project Title&gt;&gt;</dc:title>
  <dc:creator>Craig</dc:creator>
  <cp:lastModifiedBy>Sabeeha</cp:lastModifiedBy>
  <cp:revision>44</cp:revision>
  <dcterms:created xsi:type="dcterms:W3CDTF">2012-01-12T22:59:57Z</dcterms:created>
  <dcterms:modified xsi:type="dcterms:W3CDTF">2013-04-12T14:35:49Z</dcterms:modified>
</cp:coreProperties>
</file>