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6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C5287-2127-4B06-B07D-7C2695D0450F}" v="135" dt="2024-08-02T06:14:5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3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bubacker" userId="0417fd96a32224e3" providerId="LiveId" clId="{FA0C5287-2127-4B06-B07D-7C2695D0450F}"/>
    <pc:docChg chg="undo custSel addSld delSld modSld sldOrd modMainMaster">
      <pc:chgData name="Mohamed Abubacker" userId="0417fd96a32224e3" providerId="LiveId" clId="{FA0C5287-2127-4B06-B07D-7C2695D0450F}" dt="2024-08-02T06:14:58.111" v="799"/>
      <pc:docMkLst>
        <pc:docMk/>
      </pc:docMkLst>
      <pc:sldChg chg="addSp delSp modSp mod ord modTransition modAnim">
        <pc:chgData name="Mohamed Abubacker" userId="0417fd96a32224e3" providerId="LiveId" clId="{FA0C5287-2127-4B06-B07D-7C2695D0450F}" dt="2024-08-02T06:14:58.111" v="799"/>
        <pc:sldMkLst>
          <pc:docMk/>
          <pc:sldMk cId="3177061946" sldId="256"/>
        </pc:sldMkLst>
        <pc:spChg chg="mod">
          <ac:chgData name="Mohamed Abubacker" userId="0417fd96a32224e3" providerId="LiveId" clId="{FA0C5287-2127-4B06-B07D-7C2695D0450F}" dt="2024-08-02T01:39:09.035" v="63" actId="14100"/>
          <ac:spMkLst>
            <pc:docMk/>
            <pc:sldMk cId="3177061946" sldId="256"/>
            <ac:spMk id="2" creationId="{BF4F0808-EDB9-A9AC-3E50-1847FC28E373}"/>
          </ac:spMkLst>
        </pc:spChg>
        <pc:spChg chg="mod">
          <ac:chgData name="Mohamed Abubacker" userId="0417fd96a32224e3" providerId="LiveId" clId="{FA0C5287-2127-4B06-B07D-7C2695D0450F}" dt="2024-08-02T01:39:02.511" v="62" actId="255"/>
          <ac:spMkLst>
            <pc:docMk/>
            <pc:sldMk cId="3177061946" sldId="256"/>
            <ac:spMk id="3" creationId="{8EA717DA-BDC3-AC8E-02E5-AD0A5A8AF70E}"/>
          </ac:spMkLst>
        </pc:spChg>
        <pc:spChg chg="add del mod">
          <ac:chgData name="Mohamed Abubacker" userId="0417fd96a32224e3" providerId="LiveId" clId="{FA0C5287-2127-4B06-B07D-7C2695D0450F}" dt="2024-08-02T01:34:53.375" v="9"/>
          <ac:spMkLst>
            <pc:docMk/>
            <pc:sldMk cId="3177061946" sldId="256"/>
            <ac:spMk id="5" creationId="{FAA2C2BD-FF73-665C-0917-BF96E0E05E52}"/>
          </ac:spMkLst>
        </pc:spChg>
      </pc:sldChg>
      <pc:sldChg chg="addSp delSp modSp new mod modTransition modClrScheme chgLayout">
        <pc:chgData name="Mohamed Abubacker" userId="0417fd96a32224e3" providerId="LiveId" clId="{FA0C5287-2127-4B06-B07D-7C2695D0450F}" dt="2024-08-02T06:14:58.111" v="799"/>
        <pc:sldMkLst>
          <pc:docMk/>
          <pc:sldMk cId="2151339886" sldId="257"/>
        </pc:sldMkLst>
        <pc:spChg chg="mod ord">
          <ac:chgData name="Mohamed Abubacker" userId="0417fd96a32224e3" providerId="LiveId" clId="{FA0C5287-2127-4B06-B07D-7C2695D0450F}" dt="2024-08-02T05:58:35.938" v="683" actId="122"/>
          <ac:spMkLst>
            <pc:docMk/>
            <pc:sldMk cId="2151339886" sldId="257"/>
            <ac:spMk id="2" creationId="{81E3904F-EFE5-4570-05A4-4D8C1C469809}"/>
          </ac:spMkLst>
        </pc:spChg>
        <pc:spChg chg="del mod">
          <ac:chgData name="Mohamed Abubacker" userId="0417fd96a32224e3" providerId="LiveId" clId="{FA0C5287-2127-4B06-B07D-7C2695D0450F}" dt="2024-08-02T05:55:46.427" v="649" actId="478"/>
          <ac:spMkLst>
            <pc:docMk/>
            <pc:sldMk cId="2151339886" sldId="257"/>
            <ac:spMk id="3" creationId="{EEDE736A-B808-3BD6-2FDE-4C222F2D6066}"/>
          </ac:spMkLst>
        </pc:spChg>
        <pc:spChg chg="add del mod">
          <ac:chgData name="Mohamed Abubacker" userId="0417fd96a32224e3" providerId="LiveId" clId="{FA0C5287-2127-4B06-B07D-7C2695D0450F}" dt="2024-08-02T05:57:24.692" v="676" actId="700"/>
          <ac:spMkLst>
            <pc:docMk/>
            <pc:sldMk cId="2151339886" sldId="257"/>
            <ac:spMk id="5" creationId="{3A65445D-1E79-EEA6-C66C-5A762E227DB6}"/>
          </ac:spMkLst>
        </pc:spChg>
      </pc:sldChg>
      <pc:sldChg chg="addSp delSp modSp new mod modTransition">
        <pc:chgData name="Mohamed Abubacker" userId="0417fd96a32224e3" providerId="LiveId" clId="{FA0C5287-2127-4B06-B07D-7C2695D0450F}" dt="2024-08-02T06:14:58.111" v="799"/>
        <pc:sldMkLst>
          <pc:docMk/>
          <pc:sldMk cId="3984925834" sldId="258"/>
        </pc:sldMkLst>
        <pc:spChg chg="del">
          <ac:chgData name="Mohamed Abubacker" userId="0417fd96a32224e3" providerId="LiveId" clId="{FA0C5287-2127-4B06-B07D-7C2695D0450F}" dt="2024-08-02T05:05:21.124" v="202"/>
          <ac:spMkLst>
            <pc:docMk/>
            <pc:sldMk cId="3984925834" sldId="258"/>
            <ac:spMk id="3" creationId="{32B1DAEF-F826-2D4A-7D12-A5FB5E0D8179}"/>
          </ac:spMkLst>
        </pc:spChg>
        <pc:spChg chg="add del mod">
          <ac:chgData name="Mohamed Abubacker" userId="0417fd96a32224e3" providerId="LiveId" clId="{FA0C5287-2127-4B06-B07D-7C2695D0450F}" dt="2024-08-02T05:53:49.482" v="619" actId="478"/>
          <ac:spMkLst>
            <pc:docMk/>
            <pc:sldMk cId="3984925834" sldId="258"/>
            <ac:spMk id="9" creationId="{DF414255-1BA5-C953-8192-F0A0A2B94D13}"/>
          </ac:spMkLst>
        </pc:spChg>
        <pc:picChg chg="add del mod">
          <ac:chgData name="Mohamed Abubacker" userId="0417fd96a32224e3" providerId="LiveId" clId="{FA0C5287-2127-4B06-B07D-7C2695D0450F}" dt="2024-08-02T05:52:55.752" v="617" actId="478"/>
          <ac:picMkLst>
            <pc:docMk/>
            <pc:sldMk cId="3984925834" sldId="258"/>
            <ac:picMk id="5" creationId="{3D92D057-0B70-0026-D2B8-B2212ABA8EB9}"/>
          </ac:picMkLst>
        </pc:picChg>
        <pc:picChg chg="add mod">
          <ac:chgData name="Mohamed Abubacker" userId="0417fd96a32224e3" providerId="LiveId" clId="{FA0C5287-2127-4B06-B07D-7C2695D0450F}" dt="2024-08-02T05:54:26.623" v="627" actId="14100"/>
          <ac:picMkLst>
            <pc:docMk/>
            <pc:sldMk cId="3984925834" sldId="258"/>
            <ac:picMk id="7" creationId="{27E6E197-54BA-674F-2B3F-0595218C0716}"/>
          </ac:picMkLst>
        </pc:picChg>
      </pc:sldChg>
      <pc:sldChg chg="addSp delSp modSp new mod modTransition">
        <pc:chgData name="Mohamed Abubacker" userId="0417fd96a32224e3" providerId="LiveId" clId="{FA0C5287-2127-4B06-B07D-7C2695D0450F}" dt="2024-08-02T06:14:58.111" v="799"/>
        <pc:sldMkLst>
          <pc:docMk/>
          <pc:sldMk cId="3199339524" sldId="259"/>
        </pc:sldMkLst>
        <pc:spChg chg="del">
          <ac:chgData name="Mohamed Abubacker" userId="0417fd96a32224e3" providerId="LiveId" clId="{FA0C5287-2127-4B06-B07D-7C2695D0450F}" dt="2024-08-02T05:25:43.664" v="485" actId="478"/>
          <ac:spMkLst>
            <pc:docMk/>
            <pc:sldMk cId="3199339524" sldId="259"/>
            <ac:spMk id="2" creationId="{4F1B1949-6954-1FA1-04AD-9A75A56D0BAC}"/>
          </ac:spMkLst>
        </pc:spChg>
        <pc:spChg chg="del">
          <ac:chgData name="Mohamed Abubacker" userId="0417fd96a32224e3" providerId="LiveId" clId="{FA0C5287-2127-4B06-B07D-7C2695D0450F}" dt="2024-08-02T04:32:57.125" v="184" actId="931"/>
          <ac:spMkLst>
            <pc:docMk/>
            <pc:sldMk cId="3199339524" sldId="259"/>
            <ac:spMk id="3" creationId="{E8450E19-40FC-3416-931C-F00277F23DE9}"/>
          </ac:spMkLst>
        </pc:spChg>
        <pc:spChg chg="add del mod">
          <ac:chgData name="Mohamed Abubacker" userId="0417fd96a32224e3" providerId="LiveId" clId="{FA0C5287-2127-4B06-B07D-7C2695D0450F}" dt="2024-08-02T04:34:23.049" v="186" actId="931"/>
          <ac:spMkLst>
            <pc:docMk/>
            <pc:sldMk cId="3199339524" sldId="259"/>
            <ac:spMk id="7" creationId="{58049F6E-8E7A-6F03-EDA5-DEB0C8A59AE2}"/>
          </ac:spMkLst>
        </pc:spChg>
        <pc:spChg chg="add del mod">
          <ac:chgData name="Mohamed Abubacker" userId="0417fd96a32224e3" providerId="LiveId" clId="{FA0C5287-2127-4B06-B07D-7C2695D0450F}" dt="2024-08-02T04:39:17.657" v="188" actId="931"/>
          <ac:spMkLst>
            <pc:docMk/>
            <pc:sldMk cId="3199339524" sldId="259"/>
            <ac:spMk id="11" creationId="{777EC57A-2FE8-930C-240C-EC514E99D19E}"/>
          </ac:spMkLst>
        </pc:spChg>
        <pc:spChg chg="add mod">
          <ac:chgData name="Mohamed Abubacker" userId="0417fd96a32224e3" providerId="LiveId" clId="{FA0C5287-2127-4B06-B07D-7C2695D0450F}" dt="2024-08-02T05:26:26.821" v="491" actId="255"/>
          <ac:spMkLst>
            <pc:docMk/>
            <pc:sldMk cId="3199339524" sldId="259"/>
            <ac:spMk id="15" creationId="{368B80DC-8A83-7A69-3992-012B2E9C2A35}"/>
          </ac:spMkLst>
        </pc:spChg>
        <pc:picChg chg="add del mod">
          <ac:chgData name="Mohamed Abubacker" userId="0417fd96a32224e3" providerId="LiveId" clId="{FA0C5287-2127-4B06-B07D-7C2695D0450F}" dt="2024-08-02T04:33:58.124" v="185" actId="478"/>
          <ac:picMkLst>
            <pc:docMk/>
            <pc:sldMk cId="3199339524" sldId="259"/>
            <ac:picMk id="5" creationId="{C61A900E-9EAA-8D75-788D-304A8B0B8AE2}"/>
          </ac:picMkLst>
        </pc:picChg>
        <pc:picChg chg="add del mod">
          <ac:chgData name="Mohamed Abubacker" userId="0417fd96a32224e3" providerId="LiveId" clId="{FA0C5287-2127-4B06-B07D-7C2695D0450F}" dt="2024-08-02T04:34:29.390" v="187" actId="478"/>
          <ac:picMkLst>
            <pc:docMk/>
            <pc:sldMk cId="3199339524" sldId="259"/>
            <ac:picMk id="9" creationId="{9B77AA6E-198C-350D-3170-34B740D5D437}"/>
          </ac:picMkLst>
        </pc:picChg>
        <pc:picChg chg="add del mod">
          <ac:chgData name="Mohamed Abubacker" userId="0417fd96a32224e3" providerId="LiveId" clId="{FA0C5287-2127-4B06-B07D-7C2695D0450F}" dt="2024-08-02T04:49:19.907" v="191" actId="478"/>
          <ac:picMkLst>
            <pc:docMk/>
            <pc:sldMk cId="3199339524" sldId="259"/>
            <ac:picMk id="13" creationId="{EDBD620D-38A2-5785-2B20-958979C7DFFB}"/>
          </ac:picMkLst>
        </pc:picChg>
        <pc:picChg chg="add mod">
          <ac:chgData name="Mohamed Abubacker" userId="0417fd96a32224e3" providerId="LiveId" clId="{FA0C5287-2127-4B06-B07D-7C2695D0450F}" dt="2024-08-02T05:26:48.732" v="492" actId="1076"/>
          <ac:picMkLst>
            <pc:docMk/>
            <pc:sldMk cId="3199339524" sldId="259"/>
            <ac:picMk id="17" creationId="{6C3AC97F-963D-421D-8C6C-14BD51D42D64}"/>
          </ac:picMkLst>
        </pc:picChg>
      </pc:sldChg>
      <pc:sldChg chg="addSp delSp modSp new mod ord modTransition modClrScheme chgLayout">
        <pc:chgData name="Mohamed Abubacker" userId="0417fd96a32224e3" providerId="LiveId" clId="{FA0C5287-2127-4B06-B07D-7C2695D0450F}" dt="2024-08-02T06:14:58.111" v="799"/>
        <pc:sldMkLst>
          <pc:docMk/>
          <pc:sldMk cId="20237020" sldId="260"/>
        </pc:sldMkLst>
        <pc:spChg chg="mod ord">
          <ac:chgData name="Mohamed Abubacker" userId="0417fd96a32224e3" providerId="LiveId" clId="{FA0C5287-2127-4B06-B07D-7C2695D0450F}" dt="2024-08-02T05:18:35.244" v="406" actId="700"/>
          <ac:spMkLst>
            <pc:docMk/>
            <pc:sldMk cId="20237020" sldId="260"/>
            <ac:spMk id="2" creationId="{7687F6F0-89DF-3558-8249-D584A9E432AB}"/>
          </ac:spMkLst>
        </pc:spChg>
        <pc:spChg chg="del">
          <ac:chgData name="Mohamed Abubacker" userId="0417fd96a32224e3" providerId="LiveId" clId="{FA0C5287-2127-4B06-B07D-7C2695D0450F}" dt="2024-08-02T05:07:01.106" v="215"/>
          <ac:spMkLst>
            <pc:docMk/>
            <pc:sldMk cId="20237020" sldId="260"/>
            <ac:spMk id="3" creationId="{87C6C1A6-664D-639E-7579-B5297AE1A37A}"/>
          </ac:spMkLst>
        </pc:spChg>
        <pc:spChg chg="add mod ord">
          <ac:chgData name="Mohamed Abubacker" userId="0417fd96a32224e3" providerId="LiveId" clId="{FA0C5287-2127-4B06-B07D-7C2695D0450F}" dt="2024-08-02T05:20:44.236" v="434" actId="20577"/>
          <ac:spMkLst>
            <pc:docMk/>
            <pc:sldMk cId="20237020" sldId="260"/>
            <ac:spMk id="6" creationId="{4D1D9AC4-B6F9-84B9-E732-EDCE8A16673E}"/>
          </ac:spMkLst>
        </pc:spChg>
        <pc:picChg chg="add mod ord">
          <ac:chgData name="Mohamed Abubacker" userId="0417fd96a32224e3" providerId="LiveId" clId="{FA0C5287-2127-4B06-B07D-7C2695D0450F}" dt="2024-08-02T05:20:35.796" v="431" actId="14100"/>
          <ac:picMkLst>
            <pc:docMk/>
            <pc:sldMk cId="20237020" sldId="260"/>
            <ac:picMk id="5" creationId="{CC9123CA-F827-B44D-6A0E-6C05A0CE7F38}"/>
          </ac:picMkLst>
        </pc:picChg>
      </pc:sldChg>
      <pc:sldChg chg="addSp delSp modSp new mod modTransition modClrScheme chgLayout">
        <pc:chgData name="Mohamed Abubacker" userId="0417fd96a32224e3" providerId="LiveId" clId="{FA0C5287-2127-4B06-B07D-7C2695D0450F}" dt="2024-08-02T06:14:58.111" v="799"/>
        <pc:sldMkLst>
          <pc:docMk/>
          <pc:sldMk cId="1024668176" sldId="261"/>
        </pc:sldMkLst>
        <pc:spChg chg="del mod ord">
          <ac:chgData name="Mohamed Abubacker" userId="0417fd96a32224e3" providerId="LiveId" clId="{FA0C5287-2127-4B06-B07D-7C2695D0450F}" dt="2024-08-02T05:28:09.578" v="493" actId="700"/>
          <ac:spMkLst>
            <pc:docMk/>
            <pc:sldMk cId="1024668176" sldId="261"/>
            <ac:spMk id="2" creationId="{2CE97DAE-5AA4-2584-C57E-4DD6B297D5B6}"/>
          </ac:spMkLst>
        </pc:spChg>
        <pc:spChg chg="del">
          <ac:chgData name="Mohamed Abubacker" userId="0417fd96a32224e3" providerId="LiveId" clId="{FA0C5287-2127-4B06-B07D-7C2695D0450F}" dt="2024-08-02T05:07:57.234" v="222"/>
          <ac:spMkLst>
            <pc:docMk/>
            <pc:sldMk cId="1024668176" sldId="261"/>
            <ac:spMk id="3" creationId="{BFCDF424-70A3-B67F-4B26-BDE7CD351F15}"/>
          </ac:spMkLst>
        </pc:spChg>
        <pc:spChg chg="add del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6" creationId="{2084733F-9712-7012-9A63-5C110E6FEEA1}"/>
          </ac:spMkLst>
        </pc:spChg>
        <pc:spChg chg="add del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7" creationId="{C244C25B-CA42-A3A5-2D8F-88EA77A3037C}"/>
          </ac:spMkLst>
        </pc:spChg>
        <pc:spChg chg="add mod ord">
          <ac:chgData name="Mohamed Abubacker" userId="0417fd96a32224e3" providerId="LiveId" clId="{FA0C5287-2127-4B06-B07D-7C2695D0450F}" dt="2024-08-02T05:28:34.231" v="494" actId="700"/>
          <ac:spMkLst>
            <pc:docMk/>
            <pc:sldMk cId="1024668176" sldId="261"/>
            <ac:spMk id="8" creationId="{BAAAAAD2-3EAF-5E1E-1100-114547ABC06E}"/>
          </ac:spMkLst>
        </pc:spChg>
        <pc:spChg chg="add mod ord">
          <ac:chgData name="Mohamed Abubacker" userId="0417fd96a32224e3" providerId="LiveId" clId="{FA0C5287-2127-4B06-B07D-7C2695D0450F}" dt="2024-08-02T05:32:22.858" v="546" actId="20577"/>
          <ac:spMkLst>
            <pc:docMk/>
            <pc:sldMk cId="1024668176" sldId="261"/>
            <ac:spMk id="9" creationId="{3AC9DA70-7F1D-508F-AF1F-ED33ECFD07D5}"/>
          </ac:spMkLst>
        </pc:spChg>
        <pc:picChg chg="add mod ord">
          <ac:chgData name="Mohamed Abubacker" userId="0417fd96a32224e3" providerId="LiveId" clId="{FA0C5287-2127-4B06-B07D-7C2695D0450F}" dt="2024-08-02T05:32:53.507" v="548" actId="1076"/>
          <ac:picMkLst>
            <pc:docMk/>
            <pc:sldMk cId="1024668176" sldId="261"/>
            <ac:picMk id="5" creationId="{906C35DF-D738-B077-C384-7327D9A5F6C3}"/>
          </ac:picMkLst>
        </pc:picChg>
      </pc:sldChg>
      <pc:sldChg chg="addSp modSp new mod ord modTransition">
        <pc:chgData name="Mohamed Abubacker" userId="0417fd96a32224e3" providerId="LiveId" clId="{FA0C5287-2127-4B06-B07D-7C2695D0450F}" dt="2024-08-02T06:14:58.111" v="799"/>
        <pc:sldMkLst>
          <pc:docMk/>
          <pc:sldMk cId="2816386417" sldId="262"/>
        </pc:sldMkLst>
        <pc:picChg chg="add mod">
          <ac:chgData name="Mohamed Abubacker" userId="0417fd96a32224e3" providerId="LiveId" clId="{FA0C5287-2127-4B06-B07D-7C2695D0450F}" dt="2024-08-02T05:09:37.148" v="235" actId="14100"/>
          <ac:picMkLst>
            <pc:docMk/>
            <pc:sldMk cId="2816386417" sldId="262"/>
            <ac:picMk id="5" creationId="{7FA92A41-3E3E-5940-7CB6-BE1DE4ACABFC}"/>
          </ac:picMkLst>
        </pc:picChg>
      </pc:sldChg>
      <pc:sldChg chg="new del">
        <pc:chgData name="Mohamed Abubacker" userId="0417fd96a32224e3" providerId="LiveId" clId="{FA0C5287-2127-4B06-B07D-7C2695D0450F}" dt="2024-08-02T06:03:47.303" v="729" actId="2696"/>
        <pc:sldMkLst>
          <pc:docMk/>
          <pc:sldMk cId="1002045086" sldId="263"/>
        </pc:sldMkLst>
      </pc:sldChg>
      <pc:sldMasterChg chg="modTransition modSldLayout">
        <pc:chgData name="Mohamed Abubacker" userId="0417fd96a32224e3" providerId="LiveId" clId="{FA0C5287-2127-4B06-B07D-7C2695D0450F}" dt="2024-08-02T06:14:58.111" v="799"/>
        <pc:sldMasterMkLst>
          <pc:docMk/>
          <pc:sldMasterMk cId="1559026341" sldId="2147483726"/>
        </pc:sldMasterMkLst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862370493" sldId="2147483727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749733594" sldId="2147483728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739200503" sldId="2147483729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216174822" sldId="2147483730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24856137" sldId="2147483731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3475956813" sldId="2147483732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3536559334" sldId="2147483733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497814006" sldId="2147483734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3374462267" sldId="2147483735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4166878158" sldId="2147483736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495888519" sldId="2147483737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3762042121" sldId="2147483738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955405132" sldId="2147483739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4248199237" sldId="2147483740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1957076695" sldId="2147483741"/>
          </pc:sldLayoutMkLst>
        </pc:sldLayoutChg>
        <pc:sldLayoutChg chg="modTransition">
          <pc:chgData name="Mohamed Abubacker" userId="0417fd96a32224e3" providerId="LiveId" clId="{FA0C5287-2127-4B06-B07D-7C2695D0450F}" dt="2024-08-02T06:14:58.111" v="799"/>
          <pc:sldLayoutMkLst>
            <pc:docMk/>
            <pc:sldMasterMk cId="1559026341" sldId="2147483726"/>
            <pc:sldLayoutMk cId="2434213479" sldId="214748374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7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7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8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4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40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9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7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1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3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0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7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5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1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018E-C830-485A-80D1-02BD024C18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736357-0B6D-4093-85B5-C7AD04397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04F-EFE5-4570-05A4-4D8C1C4698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19188"/>
            <a:ext cx="8589963" cy="3382962"/>
          </a:xfrm>
        </p:spPr>
        <p:txBody>
          <a:bodyPr>
            <a:normAutofit/>
          </a:bodyPr>
          <a:lstStyle/>
          <a:p>
            <a:pPr algn="ctr"/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4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5400" b="1" dirty="0">
                <a:solidFill>
                  <a:schemeClr val="tx2">
                    <a:lumMod val="75000"/>
                  </a:schemeClr>
                </a:solidFill>
              </a:rPr>
              <a:t>BOOSTING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5133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8037-7B6D-F965-0ABD-C28E5D76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6E197-54BA-674F-2B3F-0595218C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880"/>
            <a:ext cx="8157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0808-EDB9-A9AC-3E50-1847FC28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229" y="403014"/>
            <a:ext cx="7766936" cy="2535395"/>
          </a:xfrm>
        </p:spPr>
        <p:txBody>
          <a:bodyPr/>
          <a:lstStyle/>
          <a:p>
            <a:pPr algn="l"/>
            <a:r>
              <a:rPr lang="en-IN" sz="6000" dirty="0"/>
              <a:t>BOOSTING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17DA-BDC3-AC8E-02E5-AD0A5A8A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493" y="4235768"/>
            <a:ext cx="7397393" cy="1096899"/>
          </a:xfrm>
        </p:spPr>
        <p:txBody>
          <a:bodyPr>
            <a:normAutofit fontScale="25000" lnSpcReduction="20000"/>
          </a:bodyPr>
          <a:lstStyle/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Boost</a:t>
            </a: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 Boosting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6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6F0-89DF-3558-8249-D584A9E4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7000"/>
              </a:lnSpc>
            </a:pP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123CA-F827-B44D-6A0E-6C05A0CE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0"/>
            <a:ext cx="9335787" cy="613351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1D9AC4-B6F9-84B9-E732-EDCE8A16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00" y="337625"/>
            <a:ext cx="4513262" cy="502389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Ada Boosting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Training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update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Combination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FD8-B977-AA5C-E066-B23312B85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CCEE-3E7E-69E0-56EB-882A5B042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2A41-3E3E-5940-7CB6-BE1DE4AC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68B80DC-8A83-7A69-3992-012B2E9C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016"/>
            <a:ext cx="4754880" cy="592953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600" b="1" dirty="0"/>
              <a:t>X G Boosting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Performance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Regularization(prevents overfitting)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Valueses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Pruning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  <a:endParaRPr lang="en-IN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3AC97F-963D-421D-8C6C-14BD51D4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7" y="0"/>
            <a:ext cx="8596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AAAAD2-3EAF-5E1E-1100-114547A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C35DF-D738-B077-C384-7327D9A5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" y="1398495"/>
            <a:ext cx="7390829" cy="447726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C9DA70-7F1D-508F-AF1F-ED33ECFD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4437" y="1398495"/>
            <a:ext cx="3937299" cy="3963024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12000" b="1" dirty="0"/>
              <a:t>LG Boosting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and Efficiency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Histogram-Based Learning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Leaf-Wise Growth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 Support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6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and GPU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66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58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   BOOSTING ALGORITHM</vt:lpstr>
      <vt:lpstr>PowerPoint Presentation</vt:lpstr>
      <vt:lpstr>BOOSTING ALGORITHMS 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Abubacker</dc:creator>
  <cp:lastModifiedBy>Mohamed Abubacker</cp:lastModifiedBy>
  <cp:revision>1</cp:revision>
  <dcterms:created xsi:type="dcterms:W3CDTF">2024-08-01T10:48:48Z</dcterms:created>
  <dcterms:modified xsi:type="dcterms:W3CDTF">2024-08-02T06:15:08Z</dcterms:modified>
</cp:coreProperties>
</file>