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6" r:id="rId4"/>
    <p:sldId id="263" r:id="rId5"/>
    <p:sldId id="264" r:id="rId6"/>
    <p:sldId id="260" r:id="rId7"/>
    <p:sldId id="262" r:id="rId8"/>
    <p:sldId id="265" r:id="rId9"/>
    <p:sldId id="269" r:id="rId10"/>
    <p:sldId id="266" r:id="rId11"/>
    <p:sldId id="259" r:id="rId12"/>
    <p:sldId id="267" r:id="rId13"/>
    <p:sldId id="270" r:id="rId14"/>
    <p:sldId id="261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C5287-2127-4B06-B07D-7C2695D0450F}" v="204" dt="2024-08-02T13:35:5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9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bubacker" userId="0417fd96a32224e3" providerId="LiveId" clId="{FA0C5287-2127-4B06-B07D-7C2695D0450F}"/>
    <pc:docChg chg="undo custSel addSld delSld modSld sldOrd modMainMaster">
      <pc:chgData name="Mohamed Abubacker" userId="0417fd96a32224e3" providerId="LiveId" clId="{FA0C5287-2127-4B06-B07D-7C2695D0450F}" dt="2024-08-02T13:35:52.139" v="2476"/>
      <pc:docMkLst>
        <pc:docMk/>
      </pc:docMkLst>
      <pc:sldChg chg="addSp delSp modSp mod ord modTransition modAnim">
        <pc:chgData name="Mohamed Abubacker" userId="0417fd96a32224e3" providerId="LiveId" clId="{FA0C5287-2127-4B06-B07D-7C2695D0450F}" dt="2024-08-02T13:35:52.139" v="2476"/>
        <pc:sldMkLst>
          <pc:docMk/>
          <pc:sldMk cId="3177061946" sldId="256"/>
        </pc:sldMkLst>
        <pc:spChg chg="mod">
          <ac:chgData name="Mohamed Abubacker" userId="0417fd96a32224e3" providerId="LiveId" clId="{FA0C5287-2127-4B06-B07D-7C2695D0450F}" dt="2024-08-02T01:39:09.035" v="63" actId="14100"/>
          <ac:spMkLst>
            <pc:docMk/>
            <pc:sldMk cId="3177061946" sldId="256"/>
            <ac:spMk id="2" creationId="{BF4F0808-EDB9-A9AC-3E50-1847FC28E373}"/>
          </ac:spMkLst>
        </pc:spChg>
        <pc:spChg chg="mod">
          <ac:chgData name="Mohamed Abubacker" userId="0417fd96a32224e3" providerId="LiveId" clId="{FA0C5287-2127-4B06-B07D-7C2695D0450F}" dt="2024-08-02T01:39:02.511" v="62" actId="255"/>
          <ac:spMkLst>
            <pc:docMk/>
            <pc:sldMk cId="3177061946" sldId="256"/>
            <ac:spMk id="3" creationId="{8EA717DA-BDC3-AC8E-02E5-AD0A5A8AF70E}"/>
          </ac:spMkLst>
        </pc:spChg>
        <pc:spChg chg="add del mod">
          <ac:chgData name="Mohamed Abubacker" userId="0417fd96a32224e3" providerId="LiveId" clId="{FA0C5287-2127-4B06-B07D-7C2695D0450F}" dt="2024-08-02T01:34:53.375" v="9"/>
          <ac:spMkLst>
            <pc:docMk/>
            <pc:sldMk cId="3177061946" sldId="256"/>
            <ac:spMk id="5" creationId="{FAA2C2BD-FF73-665C-0917-BF96E0E05E52}"/>
          </ac:spMkLst>
        </pc:spChg>
      </pc:sldChg>
      <pc:sldChg chg="addSp delSp modSp new mo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2151339886" sldId="257"/>
        </pc:sldMkLst>
        <pc:spChg chg="mod ord">
          <ac:chgData name="Mohamed Abubacker" userId="0417fd96a32224e3" providerId="LiveId" clId="{FA0C5287-2127-4B06-B07D-7C2695D0450F}" dt="2024-08-02T05:58:35.938" v="683" actId="122"/>
          <ac:spMkLst>
            <pc:docMk/>
            <pc:sldMk cId="2151339886" sldId="257"/>
            <ac:spMk id="2" creationId="{81E3904F-EFE5-4570-05A4-4D8C1C469809}"/>
          </ac:spMkLst>
        </pc:spChg>
        <pc:spChg chg="del mod">
          <ac:chgData name="Mohamed Abubacker" userId="0417fd96a32224e3" providerId="LiveId" clId="{FA0C5287-2127-4B06-B07D-7C2695D0450F}" dt="2024-08-02T05:55:46.427" v="649" actId="478"/>
          <ac:spMkLst>
            <pc:docMk/>
            <pc:sldMk cId="2151339886" sldId="257"/>
            <ac:spMk id="3" creationId="{EEDE736A-B808-3BD6-2FDE-4C222F2D6066}"/>
          </ac:spMkLst>
        </pc:spChg>
        <pc:spChg chg="add del mod">
          <ac:chgData name="Mohamed Abubacker" userId="0417fd96a32224e3" providerId="LiveId" clId="{FA0C5287-2127-4B06-B07D-7C2695D0450F}" dt="2024-08-02T05:57:24.692" v="676" actId="700"/>
          <ac:spMkLst>
            <pc:docMk/>
            <pc:sldMk cId="2151339886" sldId="257"/>
            <ac:spMk id="5" creationId="{3A65445D-1E79-EEA6-C66C-5A762E227DB6}"/>
          </ac:spMkLst>
        </pc:spChg>
      </pc:sldChg>
      <pc:sldChg chg="addSp delSp modSp new mod modTransition">
        <pc:chgData name="Mohamed Abubacker" userId="0417fd96a32224e3" providerId="LiveId" clId="{FA0C5287-2127-4B06-B07D-7C2695D0450F}" dt="2024-08-02T13:35:52.139" v="2476"/>
        <pc:sldMkLst>
          <pc:docMk/>
          <pc:sldMk cId="3984925834" sldId="258"/>
        </pc:sldMkLst>
        <pc:spChg chg="del">
          <ac:chgData name="Mohamed Abubacker" userId="0417fd96a32224e3" providerId="LiveId" clId="{FA0C5287-2127-4B06-B07D-7C2695D0450F}" dt="2024-08-02T05:05:21.124" v="202"/>
          <ac:spMkLst>
            <pc:docMk/>
            <pc:sldMk cId="3984925834" sldId="258"/>
            <ac:spMk id="3" creationId="{32B1DAEF-F826-2D4A-7D12-A5FB5E0D8179}"/>
          </ac:spMkLst>
        </pc:spChg>
        <pc:spChg chg="add del mod">
          <ac:chgData name="Mohamed Abubacker" userId="0417fd96a32224e3" providerId="LiveId" clId="{FA0C5287-2127-4B06-B07D-7C2695D0450F}" dt="2024-08-02T05:53:49.482" v="619" actId="478"/>
          <ac:spMkLst>
            <pc:docMk/>
            <pc:sldMk cId="3984925834" sldId="258"/>
            <ac:spMk id="9" creationId="{DF414255-1BA5-C953-8192-F0A0A2B94D13}"/>
          </ac:spMkLst>
        </pc:spChg>
        <pc:picChg chg="add del mod">
          <ac:chgData name="Mohamed Abubacker" userId="0417fd96a32224e3" providerId="LiveId" clId="{FA0C5287-2127-4B06-B07D-7C2695D0450F}" dt="2024-08-02T05:52:55.752" v="617" actId="478"/>
          <ac:picMkLst>
            <pc:docMk/>
            <pc:sldMk cId="3984925834" sldId="258"/>
            <ac:picMk id="5" creationId="{3D92D057-0B70-0026-D2B8-B2212ABA8EB9}"/>
          </ac:picMkLst>
        </pc:picChg>
        <pc:picChg chg="add mod">
          <ac:chgData name="Mohamed Abubacker" userId="0417fd96a32224e3" providerId="LiveId" clId="{FA0C5287-2127-4B06-B07D-7C2695D0450F}" dt="2024-08-02T05:54:26.623" v="627" actId="14100"/>
          <ac:picMkLst>
            <pc:docMk/>
            <pc:sldMk cId="3984925834" sldId="258"/>
            <ac:picMk id="7" creationId="{27E6E197-54BA-674F-2B3F-0595218C0716}"/>
          </ac:picMkLst>
        </pc:picChg>
      </pc:sldChg>
      <pc:sldChg chg="addSp delSp modSp new mod modTransition">
        <pc:chgData name="Mohamed Abubacker" userId="0417fd96a32224e3" providerId="LiveId" clId="{FA0C5287-2127-4B06-B07D-7C2695D0450F}" dt="2024-08-02T13:35:52.139" v="2476"/>
        <pc:sldMkLst>
          <pc:docMk/>
          <pc:sldMk cId="3199339524" sldId="259"/>
        </pc:sldMkLst>
        <pc:spChg chg="del">
          <ac:chgData name="Mohamed Abubacker" userId="0417fd96a32224e3" providerId="LiveId" clId="{FA0C5287-2127-4B06-B07D-7C2695D0450F}" dt="2024-08-02T05:25:43.664" v="485" actId="478"/>
          <ac:spMkLst>
            <pc:docMk/>
            <pc:sldMk cId="3199339524" sldId="259"/>
            <ac:spMk id="2" creationId="{4F1B1949-6954-1FA1-04AD-9A75A56D0BAC}"/>
          </ac:spMkLst>
        </pc:spChg>
        <pc:spChg chg="del">
          <ac:chgData name="Mohamed Abubacker" userId="0417fd96a32224e3" providerId="LiveId" clId="{FA0C5287-2127-4B06-B07D-7C2695D0450F}" dt="2024-08-02T04:32:57.125" v="184" actId="931"/>
          <ac:spMkLst>
            <pc:docMk/>
            <pc:sldMk cId="3199339524" sldId="259"/>
            <ac:spMk id="3" creationId="{E8450E19-40FC-3416-931C-F00277F23DE9}"/>
          </ac:spMkLst>
        </pc:spChg>
        <pc:spChg chg="add del mod">
          <ac:chgData name="Mohamed Abubacker" userId="0417fd96a32224e3" providerId="LiveId" clId="{FA0C5287-2127-4B06-B07D-7C2695D0450F}" dt="2024-08-02T04:34:23.049" v="186" actId="931"/>
          <ac:spMkLst>
            <pc:docMk/>
            <pc:sldMk cId="3199339524" sldId="259"/>
            <ac:spMk id="7" creationId="{58049F6E-8E7A-6F03-EDA5-DEB0C8A59AE2}"/>
          </ac:spMkLst>
        </pc:spChg>
        <pc:spChg chg="add del mod">
          <ac:chgData name="Mohamed Abubacker" userId="0417fd96a32224e3" providerId="LiveId" clId="{FA0C5287-2127-4B06-B07D-7C2695D0450F}" dt="2024-08-02T04:39:17.657" v="188" actId="931"/>
          <ac:spMkLst>
            <pc:docMk/>
            <pc:sldMk cId="3199339524" sldId="259"/>
            <ac:spMk id="11" creationId="{777EC57A-2FE8-930C-240C-EC514E99D19E}"/>
          </ac:spMkLst>
        </pc:spChg>
        <pc:spChg chg="add mod">
          <ac:chgData name="Mohamed Abubacker" userId="0417fd96a32224e3" providerId="LiveId" clId="{FA0C5287-2127-4B06-B07D-7C2695D0450F}" dt="2024-08-02T11:27:21.582" v="1276" actId="122"/>
          <ac:spMkLst>
            <pc:docMk/>
            <pc:sldMk cId="3199339524" sldId="259"/>
            <ac:spMk id="15" creationId="{368B80DC-8A83-7A69-3992-012B2E9C2A35}"/>
          </ac:spMkLst>
        </pc:spChg>
        <pc:picChg chg="add del mod">
          <ac:chgData name="Mohamed Abubacker" userId="0417fd96a32224e3" providerId="LiveId" clId="{FA0C5287-2127-4B06-B07D-7C2695D0450F}" dt="2024-08-02T04:33:58.124" v="185" actId="478"/>
          <ac:picMkLst>
            <pc:docMk/>
            <pc:sldMk cId="3199339524" sldId="259"/>
            <ac:picMk id="5" creationId="{C61A900E-9EAA-8D75-788D-304A8B0B8AE2}"/>
          </ac:picMkLst>
        </pc:picChg>
        <pc:picChg chg="add del mod">
          <ac:chgData name="Mohamed Abubacker" userId="0417fd96a32224e3" providerId="LiveId" clId="{FA0C5287-2127-4B06-B07D-7C2695D0450F}" dt="2024-08-02T04:34:29.390" v="187" actId="478"/>
          <ac:picMkLst>
            <pc:docMk/>
            <pc:sldMk cId="3199339524" sldId="259"/>
            <ac:picMk id="9" creationId="{9B77AA6E-198C-350D-3170-34B740D5D437}"/>
          </ac:picMkLst>
        </pc:picChg>
        <pc:picChg chg="add del mod">
          <ac:chgData name="Mohamed Abubacker" userId="0417fd96a32224e3" providerId="LiveId" clId="{FA0C5287-2127-4B06-B07D-7C2695D0450F}" dt="2024-08-02T04:49:19.907" v="191" actId="478"/>
          <ac:picMkLst>
            <pc:docMk/>
            <pc:sldMk cId="3199339524" sldId="259"/>
            <ac:picMk id="13" creationId="{EDBD620D-38A2-5785-2B20-958979C7DFFB}"/>
          </ac:picMkLst>
        </pc:picChg>
        <pc:picChg chg="add mod">
          <ac:chgData name="Mohamed Abubacker" userId="0417fd96a32224e3" providerId="LiveId" clId="{FA0C5287-2127-4B06-B07D-7C2695D0450F}" dt="2024-08-02T05:26:48.732" v="492" actId="1076"/>
          <ac:picMkLst>
            <pc:docMk/>
            <pc:sldMk cId="3199339524" sldId="259"/>
            <ac:picMk id="17" creationId="{6C3AC97F-963D-421D-8C6C-14BD51D42D64}"/>
          </ac:picMkLst>
        </pc:picChg>
      </pc:sldChg>
      <pc:sldChg chg="addSp delSp modSp new mod or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20237020" sldId="260"/>
        </pc:sldMkLst>
        <pc:spChg chg="mod ord">
          <ac:chgData name="Mohamed Abubacker" userId="0417fd96a32224e3" providerId="LiveId" clId="{FA0C5287-2127-4B06-B07D-7C2695D0450F}" dt="2024-08-02T05:18:35.244" v="406" actId="700"/>
          <ac:spMkLst>
            <pc:docMk/>
            <pc:sldMk cId="20237020" sldId="260"/>
            <ac:spMk id="2" creationId="{7687F6F0-89DF-3558-8249-D584A9E432AB}"/>
          </ac:spMkLst>
        </pc:spChg>
        <pc:spChg chg="del">
          <ac:chgData name="Mohamed Abubacker" userId="0417fd96a32224e3" providerId="LiveId" clId="{FA0C5287-2127-4B06-B07D-7C2695D0450F}" dt="2024-08-02T05:07:01.106" v="215"/>
          <ac:spMkLst>
            <pc:docMk/>
            <pc:sldMk cId="20237020" sldId="260"/>
            <ac:spMk id="3" creationId="{87C6C1A6-664D-639E-7579-B5297AE1A37A}"/>
          </ac:spMkLst>
        </pc:spChg>
        <pc:spChg chg="add mod ord">
          <ac:chgData name="Mohamed Abubacker" userId="0417fd96a32224e3" providerId="LiveId" clId="{FA0C5287-2127-4B06-B07D-7C2695D0450F}" dt="2024-08-02T05:20:44.236" v="434" actId="20577"/>
          <ac:spMkLst>
            <pc:docMk/>
            <pc:sldMk cId="20237020" sldId="260"/>
            <ac:spMk id="6" creationId="{4D1D9AC4-B6F9-84B9-E732-EDCE8A16673E}"/>
          </ac:spMkLst>
        </pc:spChg>
        <pc:picChg chg="add mod ord">
          <ac:chgData name="Mohamed Abubacker" userId="0417fd96a32224e3" providerId="LiveId" clId="{FA0C5287-2127-4B06-B07D-7C2695D0450F}" dt="2024-08-02T05:20:35.796" v="431" actId="14100"/>
          <ac:picMkLst>
            <pc:docMk/>
            <pc:sldMk cId="20237020" sldId="260"/>
            <ac:picMk id="5" creationId="{CC9123CA-F827-B44D-6A0E-6C05A0CE7F38}"/>
          </ac:picMkLst>
        </pc:picChg>
      </pc:sldChg>
      <pc:sldChg chg="addSp delSp modSp new mo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1024668176" sldId="261"/>
        </pc:sldMkLst>
        <pc:spChg chg="del mod ord">
          <ac:chgData name="Mohamed Abubacker" userId="0417fd96a32224e3" providerId="LiveId" clId="{FA0C5287-2127-4B06-B07D-7C2695D0450F}" dt="2024-08-02T05:28:09.578" v="493" actId="700"/>
          <ac:spMkLst>
            <pc:docMk/>
            <pc:sldMk cId="1024668176" sldId="261"/>
            <ac:spMk id="2" creationId="{2CE97DAE-5AA4-2584-C57E-4DD6B297D5B6}"/>
          </ac:spMkLst>
        </pc:spChg>
        <pc:spChg chg="del">
          <ac:chgData name="Mohamed Abubacker" userId="0417fd96a32224e3" providerId="LiveId" clId="{FA0C5287-2127-4B06-B07D-7C2695D0450F}" dt="2024-08-02T05:07:57.234" v="222"/>
          <ac:spMkLst>
            <pc:docMk/>
            <pc:sldMk cId="1024668176" sldId="261"/>
            <ac:spMk id="3" creationId="{BFCDF424-70A3-B67F-4B26-BDE7CD351F15}"/>
          </ac:spMkLst>
        </pc:spChg>
        <pc:spChg chg="add del mod ord">
          <ac:chgData name="Mohamed Abubacker" userId="0417fd96a32224e3" providerId="LiveId" clId="{FA0C5287-2127-4B06-B07D-7C2695D0450F}" dt="2024-08-02T05:28:34.231" v="494" actId="700"/>
          <ac:spMkLst>
            <pc:docMk/>
            <pc:sldMk cId="1024668176" sldId="261"/>
            <ac:spMk id="6" creationId="{2084733F-9712-7012-9A63-5C110E6FEEA1}"/>
          </ac:spMkLst>
        </pc:spChg>
        <pc:spChg chg="add del mod ord">
          <ac:chgData name="Mohamed Abubacker" userId="0417fd96a32224e3" providerId="LiveId" clId="{FA0C5287-2127-4B06-B07D-7C2695D0450F}" dt="2024-08-02T05:28:34.231" v="494" actId="700"/>
          <ac:spMkLst>
            <pc:docMk/>
            <pc:sldMk cId="1024668176" sldId="261"/>
            <ac:spMk id="7" creationId="{C244C25B-CA42-A3A5-2D8F-88EA77A3037C}"/>
          </ac:spMkLst>
        </pc:spChg>
        <pc:spChg chg="add mod ord">
          <ac:chgData name="Mohamed Abubacker" userId="0417fd96a32224e3" providerId="LiveId" clId="{FA0C5287-2127-4B06-B07D-7C2695D0450F}" dt="2024-08-02T05:28:34.231" v="494" actId="700"/>
          <ac:spMkLst>
            <pc:docMk/>
            <pc:sldMk cId="1024668176" sldId="261"/>
            <ac:spMk id="8" creationId="{BAAAAAD2-3EAF-5E1E-1100-114547ABC06E}"/>
          </ac:spMkLst>
        </pc:spChg>
        <pc:spChg chg="add mod ord">
          <ac:chgData name="Mohamed Abubacker" userId="0417fd96a32224e3" providerId="LiveId" clId="{FA0C5287-2127-4B06-B07D-7C2695D0450F}" dt="2024-08-02T05:32:22.858" v="546" actId="20577"/>
          <ac:spMkLst>
            <pc:docMk/>
            <pc:sldMk cId="1024668176" sldId="261"/>
            <ac:spMk id="9" creationId="{3AC9DA70-7F1D-508F-AF1F-ED33ECFD07D5}"/>
          </ac:spMkLst>
        </pc:spChg>
        <pc:picChg chg="add mod ord">
          <ac:chgData name="Mohamed Abubacker" userId="0417fd96a32224e3" providerId="LiveId" clId="{FA0C5287-2127-4B06-B07D-7C2695D0450F}" dt="2024-08-02T05:32:53.507" v="548" actId="1076"/>
          <ac:picMkLst>
            <pc:docMk/>
            <pc:sldMk cId="1024668176" sldId="261"/>
            <ac:picMk id="5" creationId="{906C35DF-D738-B077-C384-7327D9A5F6C3}"/>
          </ac:picMkLst>
        </pc:picChg>
      </pc:sldChg>
      <pc:sldChg chg="addSp modSp new mod ord modTransition">
        <pc:chgData name="Mohamed Abubacker" userId="0417fd96a32224e3" providerId="LiveId" clId="{FA0C5287-2127-4B06-B07D-7C2695D0450F}" dt="2024-08-02T13:35:52.139" v="2476"/>
        <pc:sldMkLst>
          <pc:docMk/>
          <pc:sldMk cId="2816386417" sldId="262"/>
        </pc:sldMkLst>
        <pc:picChg chg="add mod">
          <ac:chgData name="Mohamed Abubacker" userId="0417fd96a32224e3" providerId="LiveId" clId="{FA0C5287-2127-4B06-B07D-7C2695D0450F}" dt="2024-08-02T05:09:37.148" v="235" actId="14100"/>
          <ac:picMkLst>
            <pc:docMk/>
            <pc:sldMk cId="2816386417" sldId="262"/>
            <ac:picMk id="5" creationId="{7FA92A41-3E3E-5940-7CB6-BE1DE4ACABFC}"/>
          </ac:picMkLst>
        </pc:picChg>
      </pc:sldChg>
      <pc:sldChg chg="new del">
        <pc:chgData name="Mohamed Abubacker" userId="0417fd96a32224e3" providerId="LiveId" clId="{FA0C5287-2127-4B06-B07D-7C2695D0450F}" dt="2024-08-02T06:03:47.303" v="729" actId="2696"/>
        <pc:sldMkLst>
          <pc:docMk/>
          <pc:sldMk cId="1002045086" sldId="263"/>
        </pc:sldMkLst>
      </pc:sldChg>
      <pc:sldChg chg="addSp delSp modSp new mo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1523845586" sldId="263"/>
        </pc:sldMkLst>
        <pc:spChg chg="mod ord">
          <ac:chgData name="Mohamed Abubacker" userId="0417fd96a32224e3" providerId="LiveId" clId="{FA0C5287-2127-4B06-B07D-7C2695D0450F}" dt="2024-08-02T10:14:50.041" v="944" actId="255"/>
          <ac:spMkLst>
            <pc:docMk/>
            <pc:sldMk cId="1523845586" sldId="263"/>
            <ac:spMk id="2" creationId="{E5BBF26A-CFA3-D20E-358A-D32102131F15}"/>
          </ac:spMkLst>
        </pc:spChg>
        <pc:spChg chg="mod ord">
          <ac:chgData name="Mohamed Abubacker" userId="0417fd96a32224e3" providerId="LiveId" clId="{FA0C5287-2127-4B06-B07D-7C2695D0450F}" dt="2024-08-02T10:22:11.614" v="1007" actId="113"/>
          <ac:spMkLst>
            <pc:docMk/>
            <pc:sldMk cId="1523845586" sldId="263"/>
            <ac:spMk id="3" creationId="{26E56B31-2C30-989F-1B9E-E577D29D54C1}"/>
          </ac:spMkLst>
        </pc:spChg>
        <pc:spChg chg="add">
          <ac:chgData name="Mohamed Abubacker" userId="0417fd96a32224e3" providerId="LiveId" clId="{FA0C5287-2127-4B06-B07D-7C2695D0450F}" dt="2024-08-02T10:03:30.122" v="877"/>
          <ac:spMkLst>
            <pc:docMk/>
            <pc:sldMk cId="1523845586" sldId="263"/>
            <ac:spMk id="4" creationId="{370A2274-9CB3-7710-566C-6C723D68F3CF}"/>
          </ac:spMkLst>
        </pc:spChg>
        <pc:spChg chg="add">
          <ac:chgData name="Mohamed Abubacker" userId="0417fd96a32224e3" providerId="LiveId" clId="{FA0C5287-2127-4B06-B07D-7C2695D0450F}" dt="2024-08-02T10:04:04.507" v="882"/>
          <ac:spMkLst>
            <pc:docMk/>
            <pc:sldMk cId="1523845586" sldId="263"/>
            <ac:spMk id="5" creationId="{A7274BC4-8FDE-D934-A3CC-68852ED24A6E}"/>
          </ac:spMkLst>
        </pc:spChg>
        <pc:spChg chg="add">
          <ac:chgData name="Mohamed Abubacker" userId="0417fd96a32224e3" providerId="LiveId" clId="{FA0C5287-2127-4B06-B07D-7C2695D0450F}" dt="2024-08-02T10:04:26.065" v="885"/>
          <ac:spMkLst>
            <pc:docMk/>
            <pc:sldMk cId="1523845586" sldId="263"/>
            <ac:spMk id="6" creationId="{D6AA4128-9CD5-0927-0915-5B005BCAFD0E}"/>
          </ac:spMkLst>
        </pc:spChg>
        <pc:spChg chg="add">
          <ac:chgData name="Mohamed Abubacker" userId="0417fd96a32224e3" providerId="LiveId" clId="{FA0C5287-2127-4B06-B07D-7C2695D0450F}" dt="2024-08-02T10:04:43.966" v="890"/>
          <ac:spMkLst>
            <pc:docMk/>
            <pc:sldMk cId="1523845586" sldId="263"/>
            <ac:spMk id="7" creationId="{25175B7F-4B74-EC7C-E26C-EC378715CFBD}"/>
          </ac:spMkLst>
        </pc:spChg>
        <pc:spChg chg="add">
          <ac:chgData name="Mohamed Abubacker" userId="0417fd96a32224e3" providerId="LiveId" clId="{FA0C5287-2127-4B06-B07D-7C2695D0450F}" dt="2024-08-02T10:05:14.117" v="893"/>
          <ac:spMkLst>
            <pc:docMk/>
            <pc:sldMk cId="1523845586" sldId="263"/>
            <ac:spMk id="8" creationId="{751108BC-E349-BFAC-32ED-94514EDAD103}"/>
          </ac:spMkLst>
        </pc:spChg>
        <pc:spChg chg="add del mod">
          <ac:chgData name="Mohamed Abubacker" userId="0417fd96a32224e3" providerId="LiveId" clId="{FA0C5287-2127-4B06-B07D-7C2695D0450F}" dt="2024-08-02T10:07:28.468" v="899" actId="478"/>
          <ac:spMkLst>
            <pc:docMk/>
            <pc:sldMk cId="1523845586" sldId="263"/>
            <ac:spMk id="9" creationId="{CEDC0889-FC67-F89D-EA13-3B65ED829458}"/>
          </ac:spMkLst>
        </pc:spChg>
        <pc:spChg chg="add">
          <ac:chgData name="Mohamed Abubacker" userId="0417fd96a32224e3" providerId="LiveId" clId="{FA0C5287-2127-4B06-B07D-7C2695D0450F}" dt="2024-08-02T10:18:04.643" v="957"/>
          <ac:spMkLst>
            <pc:docMk/>
            <pc:sldMk cId="1523845586" sldId="263"/>
            <ac:spMk id="10" creationId="{8C8B8822-4C21-C122-D384-9506B170771B}"/>
          </ac:spMkLst>
        </pc:spChg>
      </pc:sldChg>
      <pc:sldChg chg="addSp delSp modSp new mod modTransition">
        <pc:chgData name="Mohamed Abubacker" userId="0417fd96a32224e3" providerId="LiveId" clId="{FA0C5287-2127-4B06-B07D-7C2695D0450F}" dt="2024-08-02T13:35:52.139" v="2476"/>
        <pc:sldMkLst>
          <pc:docMk/>
          <pc:sldMk cId="3254042474" sldId="264"/>
        </pc:sldMkLst>
        <pc:spChg chg="mod">
          <ac:chgData name="Mohamed Abubacker" userId="0417fd96a32224e3" providerId="LiveId" clId="{FA0C5287-2127-4B06-B07D-7C2695D0450F}" dt="2024-08-02T10:25:29.122" v="1062" actId="20577"/>
          <ac:spMkLst>
            <pc:docMk/>
            <pc:sldMk cId="3254042474" sldId="264"/>
            <ac:spMk id="2" creationId="{7C254F78-EC58-E2C7-47ED-AED80558E302}"/>
          </ac:spMkLst>
        </pc:spChg>
        <pc:spChg chg="del">
          <ac:chgData name="Mohamed Abubacker" userId="0417fd96a32224e3" providerId="LiveId" clId="{FA0C5287-2127-4B06-B07D-7C2695D0450F}" dt="2024-08-02T10:23:06.962" v="1009"/>
          <ac:spMkLst>
            <pc:docMk/>
            <pc:sldMk cId="3254042474" sldId="264"/>
            <ac:spMk id="3" creationId="{0F7FC6C6-574A-B736-35F6-1C587F4DD3F0}"/>
          </ac:spMkLst>
        </pc:spChg>
        <pc:spChg chg="add mod">
          <ac:chgData name="Mohamed Abubacker" userId="0417fd96a32224e3" providerId="LiveId" clId="{FA0C5287-2127-4B06-B07D-7C2695D0450F}" dt="2024-08-02T10:24:25.070" v="1019"/>
          <ac:spMkLst>
            <pc:docMk/>
            <pc:sldMk cId="3254042474" sldId="264"/>
            <ac:spMk id="6" creationId="{2F2FECD3-1DCB-712A-676A-5BC8BC48ADE2}"/>
          </ac:spMkLst>
        </pc:spChg>
        <pc:picChg chg="add mod">
          <ac:chgData name="Mohamed Abubacker" userId="0417fd96a32224e3" providerId="LiveId" clId="{FA0C5287-2127-4B06-B07D-7C2695D0450F}" dt="2024-08-02T10:23:25.904" v="1013" actId="1076"/>
          <ac:picMkLst>
            <pc:docMk/>
            <pc:sldMk cId="3254042474" sldId="264"/>
            <ac:picMk id="5" creationId="{C5E8580E-E6D7-FEE2-6C4A-6C44296DE08D}"/>
          </ac:picMkLst>
        </pc:picChg>
        <pc:picChg chg="add mod">
          <ac:chgData name="Mohamed Abubacker" userId="0417fd96a32224e3" providerId="LiveId" clId="{FA0C5287-2127-4B06-B07D-7C2695D0450F}" dt="2024-08-02T10:24:25.070" v="1019"/>
          <ac:picMkLst>
            <pc:docMk/>
            <pc:sldMk cId="3254042474" sldId="264"/>
            <ac:picMk id="7" creationId="{61DEE8DE-D4FC-6757-E815-7F36D40E8F9E}"/>
          </ac:picMkLst>
        </pc:picChg>
      </pc:sldChg>
      <pc:sldChg chg="modSp new mod modTransition">
        <pc:chgData name="Mohamed Abubacker" userId="0417fd96a32224e3" providerId="LiveId" clId="{FA0C5287-2127-4B06-B07D-7C2695D0450F}" dt="2024-08-02T13:35:52.139" v="2476"/>
        <pc:sldMkLst>
          <pc:docMk/>
          <pc:sldMk cId="4098059202" sldId="265"/>
        </pc:sldMkLst>
        <pc:spChg chg="mod">
          <ac:chgData name="Mohamed Abubacker" userId="0417fd96a32224e3" providerId="LiveId" clId="{FA0C5287-2127-4B06-B07D-7C2695D0450F}" dt="2024-08-02T10:32:29.355" v="1174" actId="113"/>
          <ac:spMkLst>
            <pc:docMk/>
            <pc:sldMk cId="4098059202" sldId="265"/>
            <ac:spMk id="2" creationId="{993F40E9-6FF2-A30B-8593-C24FA1AEF8BA}"/>
          </ac:spMkLst>
        </pc:spChg>
        <pc:spChg chg="mod">
          <ac:chgData name="Mohamed Abubacker" userId="0417fd96a32224e3" providerId="LiveId" clId="{FA0C5287-2127-4B06-B07D-7C2695D0450F}" dt="2024-08-02T10:32:41.258" v="1175" actId="1076"/>
          <ac:spMkLst>
            <pc:docMk/>
            <pc:sldMk cId="4098059202" sldId="265"/>
            <ac:spMk id="3" creationId="{8BECFDAE-6B71-DBB5-F06A-8550AD4602AB}"/>
          </ac:spMkLst>
        </pc:spChg>
      </pc:sldChg>
      <pc:sldChg chg="delSp modSp new mod or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4098302139" sldId="266"/>
        </pc:sldMkLst>
        <pc:spChg chg="del mod">
          <ac:chgData name="Mohamed Abubacker" userId="0417fd96a32224e3" providerId="LiveId" clId="{FA0C5287-2127-4B06-B07D-7C2695D0450F}" dt="2024-08-02T11:20:49.853" v="1209" actId="700"/>
          <ac:spMkLst>
            <pc:docMk/>
            <pc:sldMk cId="4098302139" sldId="266"/>
            <ac:spMk id="2" creationId="{984048F1-4D11-37F1-EB97-079B50D20C4F}"/>
          </ac:spMkLst>
        </pc:spChg>
        <pc:spChg chg="mod ord">
          <ac:chgData name="Mohamed Abubacker" userId="0417fd96a32224e3" providerId="LiveId" clId="{FA0C5287-2127-4B06-B07D-7C2695D0450F}" dt="2024-08-02T11:21:58.822" v="1219" actId="20577"/>
          <ac:spMkLst>
            <pc:docMk/>
            <pc:sldMk cId="4098302139" sldId="266"/>
            <ac:spMk id="3" creationId="{C4D4CE9F-A895-D337-4D8D-491714E85DED}"/>
          </ac:spMkLst>
        </pc:spChg>
      </pc:sldChg>
      <pc:sldChg chg="addSp delSp modSp new mod or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1311425967" sldId="267"/>
        </pc:sldMkLst>
        <pc:spChg chg="del">
          <ac:chgData name="Mohamed Abubacker" userId="0417fd96a32224e3" providerId="LiveId" clId="{FA0C5287-2127-4B06-B07D-7C2695D0450F}" dt="2024-08-02T11:16:04.530" v="1197" actId="700"/>
          <ac:spMkLst>
            <pc:docMk/>
            <pc:sldMk cId="1311425967" sldId="267"/>
            <ac:spMk id="2" creationId="{18C1D031-97E6-2CAD-2847-C4663BCF176A}"/>
          </ac:spMkLst>
        </pc:spChg>
        <pc:spChg chg="del">
          <ac:chgData name="Mohamed Abubacker" userId="0417fd96a32224e3" providerId="LiveId" clId="{FA0C5287-2127-4B06-B07D-7C2695D0450F}" dt="2024-08-02T11:15:43.132" v="1196"/>
          <ac:spMkLst>
            <pc:docMk/>
            <pc:sldMk cId="1311425967" sldId="267"/>
            <ac:spMk id="3" creationId="{E6C5F42A-2C58-2CFA-7AB9-6F4C3A873342}"/>
          </ac:spMkLst>
        </pc:spChg>
        <pc:spChg chg="add">
          <ac:chgData name="Mohamed Abubacker" userId="0417fd96a32224e3" providerId="LiveId" clId="{FA0C5287-2127-4B06-B07D-7C2695D0450F}" dt="2024-08-02T11:43:26.363" v="1278"/>
          <ac:spMkLst>
            <pc:docMk/>
            <pc:sldMk cId="1311425967" sldId="267"/>
            <ac:spMk id="6" creationId="{4FF8307D-1F4D-480C-956E-C0881D265D0D}"/>
          </ac:spMkLst>
        </pc:spChg>
        <pc:spChg chg="add mod ord">
          <ac:chgData name="Mohamed Abubacker" userId="0417fd96a32224e3" providerId="LiveId" clId="{FA0C5287-2127-4B06-B07D-7C2695D0450F}" dt="2024-08-02T11:49:10.790" v="1351" actId="122"/>
          <ac:spMkLst>
            <pc:docMk/>
            <pc:sldMk cId="1311425967" sldId="267"/>
            <ac:spMk id="7" creationId="{B021B555-A065-001A-B0AE-D04CE8A13018}"/>
          </ac:spMkLst>
        </pc:spChg>
        <pc:spChg chg="add del mod ord">
          <ac:chgData name="Mohamed Abubacker" userId="0417fd96a32224e3" providerId="LiveId" clId="{FA0C5287-2127-4B06-B07D-7C2695D0450F}" dt="2024-08-02T12:29:56.868" v="2297"/>
          <ac:spMkLst>
            <pc:docMk/>
            <pc:sldMk cId="1311425967" sldId="267"/>
            <ac:spMk id="8" creationId="{BB3F5265-FB4F-ACCA-75FD-BA002185299A}"/>
          </ac:spMkLst>
        </pc:spChg>
        <pc:spChg chg="add mod">
          <ac:chgData name="Mohamed Abubacker" userId="0417fd96a32224e3" providerId="LiveId" clId="{FA0C5287-2127-4B06-B07D-7C2695D0450F}" dt="2024-08-02T11:44:13.266" v="1283"/>
          <ac:spMkLst>
            <pc:docMk/>
            <pc:sldMk cId="1311425967" sldId="267"/>
            <ac:spMk id="9" creationId="{61319C6F-D28D-75BC-7B6F-AD54D19F40F7}"/>
          </ac:spMkLst>
        </pc:spChg>
        <pc:spChg chg="add del mod">
          <ac:chgData name="Mohamed Abubacker" userId="0417fd96a32224e3" providerId="LiveId" clId="{FA0C5287-2127-4B06-B07D-7C2695D0450F}" dt="2024-08-02T12:30:34.936" v="2299"/>
          <ac:spMkLst>
            <pc:docMk/>
            <pc:sldMk cId="1311425967" sldId="267"/>
            <ac:spMk id="11" creationId="{5933BED7-FFF7-DD3F-AC27-3337B58BDDEA}"/>
          </ac:spMkLst>
        </pc:spChg>
        <pc:spChg chg="add del mod">
          <ac:chgData name="Mohamed Abubacker" userId="0417fd96a32224e3" providerId="LiveId" clId="{FA0C5287-2127-4B06-B07D-7C2695D0450F}" dt="2024-08-02T12:48:59.616" v="2301"/>
          <ac:spMkLst>
            <pc:docMk/>
            <pc:sldMk cId="1311425967" sldId="267"/>
            <ac:spMk id="14" creationId="{A5B00762-4B90-9B8E-0DCB-15EB80236641}"/>
          </ac:spMkLst>
        </pc:spChg>
        <pc:spChg chg="add del mod">
          <ac:chgData name="Mohamed Abubacker" userId="0417fd96a32224e3" providerId="LiveId" clId="{FA0C5287-2127-4B06-B07D-7C2695D0450F}" dt="2024-08-02T12:51:35.354" v="2308"/>
          <ac:spMkLst>
            <pc:docMk/>
            <pc:sldMk cId="1311425967" sldId="267"/>
            <ac:spMk id="18" creationId="{9BD9A184-9B73-E921-195C-A5688BA773D4}"/>
          </ac:spMkLst>
        </pc:spChg>
        <pc:picChg chg="add del mod ord">
          <ac:chgData name="Mohamed Abubacker" userId="0417fd96a32224e3" providerId="LiveId" clId="{FA0C5287-2127-4B06-B07D-7C2695D0450F}" dt="2024-08-02T12:25:25.475" v="2288" actId="21"/>
          <ac:picMkLst>
            <pc:docMk/>
            <pc:sldMk cId="1311425967" sldId="267"/>
            <ac:picMk id="5" creationId="{0607FB7F-6F16-8032-89A6-FBDD089A752C}"/>
          </ac:picMkLst>
        </pc:picChg>
        <pc:picChg chg="add del mod">
          <ac:chgData name="Mohamed Abubacker" userId="0417fd96a32224e3" providerId="LiveId" clId="{FA0C5287-2127-4B06-B07D-7C2695D0450F}" dt="2024-08-02T12:30:37.933" v="2300" actId="21"/>
          <ac:picMkLst>
            <pc:docMk/>
            <pc:sldMk cId="1311425967" sldId="267"/>
            <ac:picMk id="12" creationId="{DE35CA7D-24EF-4436-0BD2-3A686218B2BD}"/>
          </ac:picMkLst>
        </pc:picChg>
        <pc:picChg chg="add del mod">
          <ac:chgData name="Mohamed Abubacker" userId="0417fd96a32224e3" providerId="LiveId" clId="{FA0C5287-2127-4B06-B07D-7C2695D0450F}" dt="2024-08-02T12:50:42.996" v="2305" actId="478"/>
          <ac:picMkLst>
            <pc:docMk/>
            <pc:sldMk cId="1311425967" sldId="267"/>
            <ac:picMk id="16" creationId="{15B88B55-E74A-4646-FDF0-0F651C81E958}"/>
          </ac:picMkLst>
        </pc:picChg>
        <pc:picChg chg="add mod">
          <ac:chgData name="Mohamed Abubacker" userId="0417fd96a32224e3" providerId="LiveId" clId="{FA0C5287-2127-4B06-B07D-7C2695D0450F}" dt="2024-08-02T12:52:21.026" v="2316" actId="14100"/>
          <ac:picMkLst>
            <pc:docMk/>
            <pc:sldMk cId="1311425967" sldId="267"/>
            <ac:picMk id="2052" creationId="{0A41260F-496F-DD91-551C-38FC66A1283A}"/>
          </ac:picMkLst>
        </pc:picChg>
      </pc:sldChg>
      <pc:sldChg chg="addSp delSp modSp new del mod modClrScheme chgLayout">
        <pc:chgData name="Mohamed Abubacker" userId="0417fd96a32224e3" providerId="LiveId" clId="{FA0C5287-2127-4B06-B07D-7C2695D0450F}" dt="2024-08-02T12:07:58.496" v="2282" actId="2696"/>
        <pc:sldMkLst>
          <pc:docMk/>
          <pc:sldMk cId="2427618131" sldId="268"/>
        </pc:sldMkLst>
        <pc:spChg chg="del">
          <ac:chgData name="Mohamed Abubacker" userId="0417fd96a32224e3" providerId="LiveId" clId="{FA0C5287-2127-4B06-B07D-7C2695D0450F}" dt="2024-08-02T11:53:27.357" v="1355" actId="700"/>
          <ac:spMkLst>
            <pc:docMk/>
            <pc:sldMk cId="2427618131" sldId="268"/>
            <ac:spMk id="2" creationId="{EFDA027C-940A-20D9-613D-F76A6168670E}"/>
          </ac:spMkLst>
        </pc:spChg>
        <pc:spChg chg="del">
          <ac:chgData name="Mohamed Abubacker" userId="0417fd96a32224e3" providerId="LiveId" clId="{FA0C5287-2127-4B06-B07D-7C2695D0450F}" dt="2024-08-02T11:53:27.357" v="1355" actId="700"/>
          <ac:spMkLst>
            <pc:docMk/>
            <pc:sldMk cId="2427618131" sldId="268"/>
            <ac:spMk id="3" creationId="{7AD582BD-5BD3-CA11-38D2-3FF33BB1934F}"/>
          </ac:spMkLst>
        </pc:spChg>
        <pc:spChg chg="del">
          <ac:chgData name="Mohamed Abubacker" userId="0417fd96a32224e3" providerId="LiveId" clId="{FA0C5287-2127-4B06-B07D-7C2695D0450F}" dt="2024-08-02T11:53:27.357" v="1355" actId="700"/>
          <ac:spMkLst>
            <pc:docMk/>
            <pc:sldMk cId="2427618131" sldId="268"/>
            <ac:spMk id="4" creationId="{7AC1C9A9-8915-6685-09EF-CE78D6623878}"/>
          </ac:spMkLst>
        </pc:spChg>
        <pc:picChg chg="add mod">
          <ac:chgData name="Mohamed Abubacker" userId="0417fd96a32224e3" providerId="LiveId" clId="{FA0C5287-2127-4B06-B07D-7C2695D0450F}" dt="2024-08-02T11:53:37.370" v="1356"/>
          <ac:picMkLst>
            <pc:docMk/>
            <pc:sldMk cId="2427618131" sldId="268"/>
            <ac:picMk id="3074" creationId="{1933A83D-7EA5-A840-5016-4E100FFF6D3F}"/>
          </ac:picMkLst>
        </pc:picChg>
      </pc:sldChg>
      <pc:sldChg chg="addSp modSp new mod modTransition">
        <pc:chgData name="Mohamed Abubacker" userId="0417fd96a32224e3" providerId="LiveId" clId="{FA0C5287-2127-4B06-B07D-7C2695D0450F}" dt="2024-08-02T13:35:52.139" v="2476"/>
        <pc:sldMkLst>
          <pc:docMk/>
          <pc:sldMk cId="995947295" sldId="269"/>
        </pc:sldMkLst>
        <pc:spChg chg="mod">
          <ac:chgData name="Mohamed Abubacker" userId="0417fd96a32224e3" providerId="LiveId" clId="{FA0C5287-2127-4B06-B07D-7C2695D0450F}" dt="2024-08-02T12:27:02.287" v="2295" actId="120"/>
          <ac:spMkLst>
            <pc:docMk/>
            <pc:sldMk cId="995947295" sldId="269"/>
            <ac:spMk id="2" creationId="{3D521E4D-18BF-E987-B71B-FE834D6E6E78}"/>
          </ac:spMkLst>
        </pc:spChg>
        <pc:spChg chg="mod">
          <ac:chgData name="Mohamed Abubacker" userId="0417fd96a32224e3" providerId="LiveId" clId="{FA0C5287-2127-4B06-B07D-7C2695D0450F}" dt="2024-08-02T12:27:21.842" v="2296" actId="14100"/>
          <ac:spMkLst>
            <pc:docMk/>
            <pc:sldMk cId="995947295" sldId="269"/>
            <ac:spMk id="3" creationId="{07EF4C96-0EB2-5753-EEAE-6001D95A4B1C}"/>
          </ac:spMkLst>
        </pc:spChg>
        <pc:spChg chg="add">
          <ac:chgData name="Mohamed Abubacker" userId="0417fd96a32224e3" providerId="LiveId" clId="{FA0C5287-2127-4B06-B07D-7C2695D0450F}" dt="2024-08-02T12:01:42.174" v="2179"/>
          <ac:spMkLst>
            <pc:docMk/>
            <pc:sldMk cId="995947295" sldId="269"/>
            <ac:spMk id="4" creationId="{E69543CA-A87A-4286-A1B0-C3ACAABAE0E0}"/>
          </ac:spMkLst>
        </pc:spChg>
        <pc:spChg chg="add mod">
          <ac:chgData name="Mohamed Abubacker" userId="0417fd96a32224e3" providerId="LiveId" clId="{FA0C5287-2127-4B06-B07D-7C2695D0450F}" dt="2024-08-02T12:02:00.659" v="2183"/>
          <ac:spMkLst>
            <pc:docMk/>
            <pc:sldMk cId="995947295" sldId="269"/>
            <ac:spMk id="5" creationId="{83E9597C-B7BD-AFE7-4AC5-6D495C4F082C}"/>
          </ac:spMkLst>
        </pc:spChg>
        <pc:spChg chg="add mod">
          <ac:chgData name="Mohamed Abubacker" userId="0417fd96a32224e3" providerId="LiveId" clId="{FA0C5287-2127-4B06-B07D-7C2695D0450F}" dt="2024-08-02T12:02:00.172" v="2182"/>
          <ac:spMkLst>
            <pc:docMk/>
            <pc:sldMk cId="995947295" sldId="269"/>
            <ac:spMk id="6" creationId="{474B19AB-D0DC-8BEC-2FEF-9E751674A1C2}"/>
          </ac:spMkLst>
        </pc:spChg>
        <pc:picChg chg="add mod">
          <ac:chgData name="Mohamed Abubacker" userId="0417fd96a32224e3" providerId="LiveId" clId="{FA0C5287-2127-4B06-B07D-7C2695D0450F}" dt="2024-08-02T12:26:42.492" v="2294" actId="14100"/>
          <ac:picMkLst>
            <pc:docMk/>
            <pc:sldMk cId="995947295" sldId="269"/>
            <ac:picMk id="7" creationId="{0607FB7F-6F16-8032-89A6-FBDD089A752C}"/>
          </ac:picMkLst>
        </pc:picChg>
      </pc:sldChg>
      <pc:sldChg chg="addSp delSp modSp new mod modTransition">
        <pc:chgData name="Mohamed Abubacker" userId="0417fd96a32224e3" providerId="LiveId" clId="{FA0C5287-2127-4B06-B07D-7C2695D0450F}" dt="2024-08-02T13:35:52.139" v="2476"/>
        <pc:sldMkLst>
          <pc:docMk/>
          <pc:sldMk cId="1028776405" sldId="270"/>
        </pc:sldMkLst>
        <pc:spChg chg="mod">
          <ac:chgData name="Mohamed Abubacker" userId="0417fd96a32224e3" providerId="LiveId" clId="{FA0C5287-2127-4B06-B07D-7C2695D0450F}" dt="2024-08-02T13:00:02.478" v="2336" actId="113"/>
          <ac:spMkLst>
            <pc:docMk/>
            <pc:sldMk cId="1028776405" sldId="270"/>
            <ac:spMk id="2" creationId="{E32DD001-55A4-F39A-83F6-5E8843A5B180}"/>
          </ac:spMkLst>
        </pc:spChg>
        <pc:spChg chg="del mod">
          <ac:chgData name="Mohamed Abubacker" userId="0417fd96a32224e3" providerId="LiveId" clId="{FA0C5287-2127-4B06-B07D-7C2695D0450F}" dt="2024-08-02T13:24:16.241" v="2423"/>
          <ac:spMkLst>
            <pc:docMk/>
            <pc:sldMk cId="1028776405" sldId="270"/>
            <ac:spMk id="3" creationId="{089D6BC1-766A-264A-026D-0FDBD44429F0}"/>
          </ac:spMkLst>
        </pc:spChg>
        <pc:spChg chg="mod">
          <ac:chgData name="Mohamed Abubacker" userId="0417fd96a32224e3" providerId="LiveId" clId="{FA0C5287-2127-4B06-B07D-7C2695D0450F}" dt="2024-08-02T13:27:10.824" v="2440" actId="14100"/>
          <ac:spMkLst>
            <pc:docMk/>
            <pc:sldMk cId="1028776405" sldId="270"/>
            <ac:spMk id="4" creationId="{E9E3A8D5-B1A4-A809-8FBF-F746F9FF4641}"/>
          </ac:spMkLst>
        </pc:spChg>
        <pc:picChg chg="add mod">
          <ac:chgData name="Mohamed Abubacker" userId="0417fd96a32224e3" providerId="LiveId" clId="{FA0C5287-2127-4B06-B07D-7C2695D0450F}" dt="2024-08-02T13:25:20.116" v="2432" actId="1076"/>
          <ac:picMkLst>
            <pc:docMk/>
            <pc:sldMk cId="1028776405" sldId="270"/>
            <ac:picMk id="6" creationId="{DB1CF8B6-8FC0-EB2F-5FC3-842373265FCF}"/>
          </ac:picMkLst>
        </pc:picChg>
        <pc:picChg chg="add mod">
          <ac:chgData name="Mohamed Abubacker" userId="0417fd96a32224e3" providerId="LiveId" clId="{FA0C5287-2127-4B06-B07D-7C2695D0450F}" dt="2024-08-02T13:27:02.371" v="2439" actId="1076"/>
          <ac:picMkLst>
            <pc:docMk/>
            <pc:sldMk cId="1028776405" sldId="270"/>
            <ac:picMk id="8" creationId="{490A99A7-E887-2843-2167-DAF518FF32AD}"/>
          </ac:picMkLst>
        </pc:picChg>
      </pc:sldChg>
      <pc:sldChg chg="addSp delSp modSp new mod or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3465779358" sldId="271"/>
        </pc:sldMkLst>
        <pc:spChg chg="del">
          <ac:chgData name="Mohamed Abubacker" userId="0417fd96a32224e3" providerId="LiveId" clId="{FA0C5287-2127-4B06-B07D-7C2695D0450F}" dt="2024-08-02T13:06:11.249" v="2343" actId="700"/>
          <ac:spMkLst>
            <pc:docMk/>
            <pc:sldMk cId="3465779358" sldId="271"/>
            <ac:spMk id="2" creationId="{8A12E3B4-C8CC-ECF7-C602-B32B2D03FFA3}"/>
          </ac:spMkLst>
        </pc:spChg>
        <pc:spChg chg="del">
          <ac:chgData name="Mohamed Abubacker" userId="0417fd96a32224e3" providerId="LiveId" clId="{FA0C5287-2127-4B06-B07D-7C2695D0450F}" dt="2024-08-02T13:06:11.249" v="2343" actId="700"/>
          <ac:spMkLst>
            <pc:docMk/>
            <pc:sldMk cId="3465779358" sldId="271"/>
            <ac:spMk id="3" creationId="{1A0A49D8-B498-B65B-07FE-B9849C1B47B1}"/>
          </ac:spMkLst>
        </pc:spChg>
        <pc:spChg chg="del">
          <ac:chgData name="Mohamed Abubacker" userId="0417fd96a32224e3" providerId="LiveId" clId="{FA0C5287-2127-4B06-B07D-7C2695D0450F}" dt="2024-08-02T13:06:11.249" v="2343" actId="700"/>
          <ac:spMkLst>
            <pc:docMk/>
            <pc:sldMk cId="3465779358" sldId="271"/>
            <ac:spMk id="4" creationId="{C2D6207F-9EB1-1DA7-65F7-9E3F917F229E}"/>
          </ac:spMkLst>
        </pc:spChg>
        <pc:spChg chg="add mod">
          <ac:chgData name="Mohamed Abubacker" userId="0417fd96a32224e3" providerId="LiveId" clId="{FA0C5287-2127-4B06-B07D-7C2695D0450F}" dt="2024-08-02T13:10:52.673" v="2417" actId="255"/>
          <ac:spMkLst>
            <pc:docMk/>
            <pc:sldMk cId="3465779358" sldId="271"/>
            <ac:spMk id="6" creationId="{B74CDE98-C36B-F447-A537-8F167BA36D26}"/>
          </ac:spMkLst>
        </pc:spChg>
      </pc:sldChg>
      <pc:sldChg chg="addSp delSp modSp new mod modTransition modClrScheme chgLayout">
        <pc:chgData name="Mohamed Abubacker" userId="0417fd96a32224e3" providerId="LiveId" clId="{FA0C5287-2127-4B06-B07D-7C2695D0450F}" dt="2024-08-02T13:35:52.139" v="2476"/>
        <pc:sldMkLst>
          <pc:docMk/>
          <pc:sldMk cId="367609915" sldId="272"/>
        </pc:sldMkLst>
        <pc:spChg chg="add mod">
          <ac:chgData name="Mohamed Abubacker" userId="0417fd96a32224e3" providerId="LiveId" clId="{FA0C5287-2127-4B06-B07D-7C2695D0450F}" dt="2024-08-02T13:31:58.815" v="2458" actId="122"/>
          <ac:spMkLst>
            <pc:docMk/>
            <pc:sldMk cId="367609915" sldId="272"/>
            <ac:spMk id="2" creationId="{B5870CD9-1FFF-E74A-9BD4-56B52C3C2036}"/>
          </ac:spMkLst>
        </pc:spChg>
        <pc:spChg chg="add del mod">
          <ac:chgData name="Mohamed Abubacker" userId="0417fd96a32224e3" providerId="LiveId" clId="{FA0C5287-2127-4B06-B07D-7C2695D0450F}" dt="2024-08-02T13:32:16.908" v="2459" actId="478"/>
          <ac:spMkLst>
            <pc:docMk/>
            <pc:sldMk cId="367609915" sldId="272"/>
            <ac:spMk id="3" creationId="{42A26544-89DC-321F-00CC-5384BD96917D}"/>
          </ac:spMkLst>
        </pc:spChg>
      </pc:sldChg>
      <pc:sldMasterChg chg="modTransition modSldLayout">
        <pc:chgData name="Mohamed Abubacker" userId="0417fd96a32224e3" providerId="LiveId" clId="{FA0C5287-2127-4B06-B07D-7C2695D0450F}" dt="2024-08-02T13:35:52.139" v="2476"/>
        <pc:sldMasterMkLst>
          <pc:docMk/>
          <pc:sldMasterMk cId="1559026341" sldId="2147483726"/>
        </pc:sldMasterMkLst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862370493" sldId="2147483727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749733594" sldId="2147483728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739200503" sldId="2147483729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216174822" sldId="2147483730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24856137" sldId="2147483731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3475956813" sldId="2147483732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3536559334" sldId="2147483733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497814006" sldId="2147483734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3374462267" sldId="2147483735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4166878158" sldId="2147483736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495888519" sldId="2147483737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3762042121" sldId="2147483738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955405132" sldId="2147483739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4248199237" sldId="2147483740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1957076695" sldId="2147483741"/>
          </pc:sldLayoutMkLst>
        </pc:sldLayoutChg>
        <pc:sldLayoutChg chg="modTransition">
          <pc:chgData name="Mohamed Abubacker" userId="0417fd96a32224e3" providerId="LiveId" clId="{FA0C5287-2127-4B06-B07D-7C2695D0450F}" dt="2024-08-02T13:35:52.139" v="2476"/>
          <pc:sldLayoutMkLst>
            <pc:docMk/>
            <pc:sldMasterMk cId="1559026341" sldId="2147483726"/>
            <pc:sldLayoutMk cId="2434213479" sldId="214748374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7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7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8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4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40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9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7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1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3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0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7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5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1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6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904F-EFE5-4570-05A4-4D8C1C4698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19188"/>
            <a:ext cx="8589963" cy="3382962"/>
          </a:xfrm>
        </p:spPr>
        <p:txBody>
          <a:bodyPr>
            <a:normAutofit/>
          </a:bodyPr>
          <a:lstStyle/>
          <a:p>
            <a:pPr algn="ctr"/>
            <a:br>
              <a:rPr lang="en-IN" sz="4400" b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4400" b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4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5400" b="1" dirty="0">
                <a:solidFill>
                  <a:schemeClr val="tx2">
                    <a:lumMod val="75000"/>
                  </a:schemeClr>
                </a:solidFill>
              </a:rPr>
              <a:t>BOOSTING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15133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CE9F-A895-D337-4D8D-491714E85D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-574675"/>
            <a:ext cx="10397447" cy="7432675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2800" b="1" dirty="0">
                <a:solidFill>
                  <a:schemeClr val="accent1"/>
                </a:solidFill>
              </a:rPr>
              <a:t>Working Principle: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Initialization</a:t>
            </a:r>
            <a:r>
              <a:rPr lang="en-US" sz="2000" dirty="0"/>
              <a:t>: Start with an initial prediction (often the mean of the target values).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Iteration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Calculate Residuals</a:t>
            </a:r>
            <a:r>
              <a:rPr lang="en-US" sz="2000" dirty="0"/>
              <a:t>: Compute the difference between the actual target values and the current predictions. These differences are called residuals.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Build a Decision Tree</a:t>
            </a:r>
            <a:r>
              <a:rPr lang="en-US" sz="2000" dirty="0"/>
              <a:t>: Create a new decision tree that predicts these residuals.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Update Predictions</a:t>
            </a:r>
            <a:r>
              <a:rPr lang="en-US" sz="2000" dirty="0"/>
              <a:t>: Adjust the model’s predictions by adding the new tree’s predictions, scaled by a learning rate (to control how much to update the predictions).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Regularization</a:t>
            </a:r>
            <a:r>
              <a:rPr lang="en-US" sz="2000" dirty="0"/>
              <a:t>: </a:t>
            </a:r>
            <a:r>
              <a:rPr lang="en-US" sz="2000" dirty="0" err="1"/>
              <a:t>XGBoost</a:t>
            </a:r>
            <a:r>
              <a:rPr lang="en-US" sz="2000" dirty="0"/>
              <a:t> includes regularization terms to prevent overfitting, making it more robust compared to traditional boosting methods.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Repeat</a:t>
            </a:r>
            <a:r>
              <a:rPr lang="en-US" sz="2000" dirty="0"/>
              <a:t>: Repeat the iteration process for a specified number of trees or until the performance stops improving.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Final Prediction</a:t>
            </a:r>
            <a:r>
              <a:rPr lang="en-US" sz="2000" dirty="0"/>
              <a:t>: The final model is a weighted sum of all the individual trees, leading to improved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30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68B80DC-8A83-7A69-3992-012B2E9C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452"/>
            <a:ext cx="4754880" cy="67805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dirty="0"/>
              <a:t>X G Boosting Pros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Performance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Regularization(prevents overfitting)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Processing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Valueses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Pruning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Features Importance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3AC97F-963D-421D-8C6C-14BD51D4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7" y="0"/>
            <a:ext cx="8596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3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21B555-A065-001A-B0AE-D04CE8A1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265"/>
            <a:ext cx="4253501" cy="91953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XG Boosting Cons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3F5265-FB4F-ACCA-75FD-BA002185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742" y="1438382"/>
            <a:ext cx="4150759" cy="514735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Consumption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 Risk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Interpretability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Training Time on Large Datasets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Sensitive to Noisy Data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41260F-496F-DD91-551C-38FC66A128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54" y="1438382"/>
            <a:ext cx="6032777" cy="436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2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D001-55A4-F39A-83F6-5E8843A5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870816"/>
          </a:xfrm>
        </p:spPr>
        <p:txBody>
          <a:bodyPr>
            <a:normAutofit/>
          </a:bodyPr>
          <a:lstStyle/>
          <a:p>
            <a:r>
              <a:rPr lang="en-IN" sz="3200" b="1" dirty="0"/>
              <a:t>LG BOOSTING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1CF8B6-8FC0-EB2F-5FC3-842373265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36" y="2989780"/>
            <a:ext cx="7790290" cy="3868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3A8D5-B1A4-A809-8FBF-F746F9FF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673947"/>
            <a:ext cx="4104087" cy="2055043"/>
          </a:xfrm>
        </p:spPr>
        <p:txBody>
          <a:bodyPr/>
          <a:lstStyle/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(Light Gradient Boosting Machine) is a fast, distributed, high-performance implementation of gradient boosting designed for large datasets.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99A7-E887-2843-2167-DAF518FF3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87" y="1065461"/>
            <a:ext cx="4744112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AAAAD2-3EAF-5E1E-1100-114547A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C35DF-D738-B077-C384-7327D9A5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" y="1398495"/>
            <a:ext cx="7390829" cy="447726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C9DA70-7F1D-508F-AF1F-ED33ECFD0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4437" y="1398495"/>
            <a:ext cx="3937299" cy="3963024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12000" b="1" dirty="0"/>
              <a:t>LG Boosting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Efficiency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Histogram-Based Learning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Leaf-Wise Growth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Feature Support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and GPU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66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4CDE98-C36B-F447-A537-8F167BA36D26}"/>
              </a:ext>
            </a:extLst>
          </p:cNvPr>
          <p:cNvSpPr txBox="1"/>
          <p:nvPr/>
        </p:nvSpPr>
        <p:spPr>
          <a:xfrm>
            <a:off x="0" y="81401"/>
            <a:ext cx="12192000" cy="677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</a:t>
            </a:r>
            <a:r>
              <a:rPr lang="en-IN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Training Speed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optimized for speed, allowing it to train models quickly, especially on large datasets.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Memory Usage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histogram-based approach reduces memory consumption, making it efficient for big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Categorical Features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can directly work with categorical features without the need for one-hot encoding, simplifying preprocessing.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leaf-wise tree growth strategy can lead to more accurate models by capturing complex patterns in the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parallel and distributed learning, enabling it to efficiently handle large-scale data.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 of </a:t>
            </a:r>
            <a:r>
              <a:rPr lang="en-IN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Parameter Tuning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abundance of hyperparameters can make tuning the model more challenging for beginners.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 Risk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can be prone to overfitting, especially if not properly tuned or if the dataset is small.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Intuitive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model's complexity may be less approachable for those new to machine learning compared to simpler models.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Speed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While training is fast, making predictions with very large models can be slower than some other algorithms.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Objective Function Support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may not support as wide a range of specific tasks compared to some other gradient boosting frameworks.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577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0CD9-1FFF-E74A-9BD4-56B52C3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470153"/>
            <a:ext cx="8596668" cy="227185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60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8037-7B6D-F965-0ABD-C28E5D76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6E197-54BA-674F-2B3F-0595218C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880"/>
            <a:ext cx="8157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0808-EDB9-A9AC-3E50-1847FC28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229" y="403014"/>
            <a:ext cx="7766936" cy="2535395"/>
          </a:xfrm>
        </p:spPr>
        <p:txBody>
          <a:bodyPr/>
          <a:lstStyle/>
          <a:p>
            <a:pPr algn="l"/>
            <a:r>
              <a:rPr lang="en-IN" sz="6000" dirty="0"/>
              <a:t>BOOSTING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17DA-BDC3-AC8E-02E5-AD0A5A8A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493" y="4235768"/>
            <a:ext cx="7397393" cy="1096899"/>
          </a:xfrm>
        </p:spPr>
        <p:txBody>
          <a:bodyPr>
            <a:normAutofit fontScale="25000" lnSpcReduction="20000"/>
          </a:bodyPr>
          <a:lstStyle/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Boost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 Boosting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6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F26A-CFA3-D20E-358A-D3210213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6" y="174661"/>
            <a:ext cx="8596668" cy="1745465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Ada Boosting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6B31-2C30-989F-1B9E-E577D29D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0706"/>
            <a:ext cx="10407721" cy="57946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AdaBoost, (or) Adaptive Boosting, is a machine learning algorithm that improves the performance of weak classifiers (models that do slightly better than random guessing) by combining them into a single strong classifier.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b="1" dirty="0"/>
              <a:t>Working Principle: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8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a Weak Classifier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Begin with a simple model that can make predictions.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8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Mistakes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After making predictions, identify the examples the model got wrong.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8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 Weights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Increase the importance (weights) of the misclassified examples, so the next model pays more attention to them.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8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a New Classifier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Train another weak classifier on the updated data with adjusted weights.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8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Continue this process for a set number of iterations, each time focusing on the errors of the previous classifiers.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8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Models</a:t>
            </a: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Finally, combine all the classifiers into one strong model by weighting their predictions based on their accuracy.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4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4F78-EC58-E2C7-47ED-AED80558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919"/>
            <a:ext cx="8596668" cy="90844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ADA BOOSTING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8580E-E6D7-FEE2-6C4A-6C44296D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2" y="980362"/>
            <a:ext cx="8168715" cy="58776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2FECD3-1DCB-712A-676A-5BC8BC48ADE2}"/>
              </a:ext>
            </a:extLst>
          </p:cNvPr>
          <p:cNvSpPr txBox="1">
            <a:spLocks/>
          </p:cNvSpPr>
          <p:nvPr/>
        </p:nvSpPr>
        <p:spPr>
          <a:xfrm>
            <a:off x="829734" y="224319"/>
            <a:ext cx="8596668" cy="90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1DEE8DE-D4FC-6757-E815-7F36D40E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22" y="1132762"/>
            <a:ext cx="8168715" cy="5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4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F6F0-89DF-3558-8249-D584A9E4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7000"/>
              </a:lnSpc>
            </a:pP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123CA-F827-B44D-6A0E-6C05A0CE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0"/>
            <a:ext cx="9335787" cy="613351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1D9AC4-B6F9-84B9-E732-EDCE8A16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00" y="337625"/>
            <a:ext cx="4513262" cy="502389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Ada Boosting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 Training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update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Combination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7FD8-B977-AA5C-E066-B23312B85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CCEE-3E7E-69E0-56EB-882A5B042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2A41-3E3E-5940-7CB6-BE1DE4AC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0E9-6FF2-A30B-8593-C24FA1AE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290"/>
            <a:ext cx="8596668" cy="129454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Ada Boosting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FDAE-6B71-DBB5-F06A-8550AD46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01" y="1232899"/>
            <a:ext cx="9733189" cy="5702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Pros: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Improves Accuracy</a:t>
            </a:r>
            <a:r>
              <a:rPr lang="en-US" dirty="0"/>
              <a:t>: Boosts the performance of weak learners, leading to better prediction accuracy.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Flexibility</a:t>
            </a:r>
            <a:r>
              <a:rPr lang="en-US" dirty="0"/>
              <a:t>: Can be used with various types of weak learners (e.g., decision trees).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Reduces Overfitting</a:t>
            </a:r>
            <a:r>
              <a:rPr lang="en-US" dirty="0"/>
              <a:t>: Often less prone to overfitting compared to other algorithms when tuned properly.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Handles Noise</a:t>
            </a:r>
            <a:r>
              <a:rPr lang="en-US" dirty="0"/>
              <a:t>: Can manage noisy data well by focusing on misclassified instances.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Sensitive to Noisy Data</a:t>
            </a:r>
            <a:r>
              <a:rPr lang="en-US" dirty="0"/>
              <a:t>: Can be affected by outliers and noise, as it tries to correct misclassifications.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Computationally Intensive</a:t>
            </a:r>
            <a:r>
              <a:rPr lang="en-US" dirty="0"/>
              <a:t>: Can be slower to train, especially with a large number of weak learners.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Requires Careful Tuning</a:t>
            </a:r>
            <a:r>
              <a:rPr lang="en-US" dirty="0"/>
              <a:t>: Performance can heavily depend on hyperparameter settings.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Less Interpretability</a:t>
            </a:r>
            <a:r>
              <a:rPr lang="en-US" dirty="0"/>
              <a:t>: The resulting model can be harder to interpret compared to simpler models.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05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1E4D-18BF-E987-B71B-FE834D6E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7" y="0"/>
            <a:ext cx="8596668" cy="811658"/>
          </a:xfrm>
        </p:spPr>
        <p:txBody>
          <a:bodyPr>
            <a:normAutofit/>
          </a:bodyPr>
          <a:lstStyle/>
          <a:p>
            <a:r>
              <a:rPr lang="en-IN" sz="4400" b="1" dirty="0"/>
              <a:t>XG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4C96-0EB2-5753-EEAE-6001D95A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0431"/>
            <a:ext cx="3989061" cy="571756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(Extreme Gradient Boosting) is a highly efficient and scalable machine learning algorithm that uses gradient boosting techniques for supervised learning tasks. It optimizes performance through regularization, parallel processing, and effective handling of missing data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607FB7F-6F16-8032-89A6-FBDD089A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1" y="-780136"/>
            <a:ext cx="5394090" cy="76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884</TotalTime>
  <Words>819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   BOOSTING ALGORITHM</vt:lpstr>
      <vt:lpstr>PowerPoint Presentation</vt:lpstr>
      <vt:lpstr>BOOSTING ALGORITHMS </vt:lpstr>
      <vt:lpstr>Ada Boosting Algorithm</vt:lpstr>
      <vt:lpstr>ADA BOOSTING ALGORITHM</vt:lpstr>
      <vt:lpstr> </vt:lpstr>
      <vt:lpstr>PowerPoint Presentation</vt:lpstr>
      <vt:lpstr>Ada Boosting Pros and Cons</vt:lpstr>
      <vt:lpstr>XG BOOSTING</vt:lpstr>
      <vt:lpstr>PowerPoint Presentation</vt:lpstr>
      <vt:lpstr>PowerPoint Presentation</vt:lpstr>
      <vt:lpstr>XG Boosting Cons</vt:lpstr>
      <vt:lpstr>LG BOOSTING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Abubacker</dc:creator>
  <cp:lastModifiedBy>Mohamed Abubacker</cp:lastModifiedBy>
  <cp:revision>1</cp:revision>
  <dcterms:created xsi:type="dcterms:W3CDTF">2024-08-01T10:48:48Z</dcterms:created>
  <dcterms:modified xsi:type="dcterms:W3CDTF">2024-08-02T13:35:59Z</dcterms:modified>
</cp:coreProperties>
</file>