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8" r:id="rId4"/>
  </p:sldIdLst>
  <p:sldSz cx="9144000" cy="5143500" type="screen16x9"/>
  <p:notesSz cx="6858000" cy="9144000"/>
  <p:embeddedFontLs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6631500" y="125"/>
            <a:ext cx="2512500" cy="514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4"/>
          <p:cNvGrpSpPr/>
          <p:nvPr/>
        </p:nvGrpSpPr>
        <p:grpSpPr>
          <a:xfrm>
            <a:off x="6843475" y="3574300"/>
            <a:ext cx="2150400" cy="1365900"/>
            <a:chOff x="6843475" y="3574300"/>
            <a:chExt cx="2150400" cy="1365900"/>
          </a:xfrm>
        </p:grpSpPr>
        <p:sp>
          <p:nvSpPr>
            <p:cNvPr id="28" name="Google Shape;28;p4"/>
            <p:cNvSpPr/>
            <p:nvPr/>
          </p:nvSpPr>
          <p:spPr>
            <a:xfrm>
              <a:off x="6843475" y="3574300"/>
              <a:ext cx="2150400" cy="136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 txBox="1"/>
            <p:nvPr/>
          </p:nvSpPr>
          <p:spPr>
            <a:xfrm>
              <a:off x="6930650" y="3666325"/>
              <a:ext cx="1976100" cy="11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Aquí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 tu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vídeo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6631500" y="125"/>
            <a:ext cx="2512500" cy="514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0"/>
          <p:cNvGrpSpPr/>
          <p:nvPr/>
        </p:nvGrpSpPr>
        <p:grpSpPr>
          <a:xfrm>
            <a:off x="6843475" y="3574300"/>
            <a:ext cx="2150400" cy="1365900"/>
            <a:chOff x="6843475" y="3574300"/>
            <a:chExt cx="2150400" cy="1365900"/>
          </a:xfrm>
        </p:grpSpPr>
        <p:sp>
          <p:nvSpPr>
            <p:cNvPr id="72" name="Google Shape;72;p10"/>
            <p:cNvSpPr/>
            <p:nvPr/>
          </p:nvSpPr>
          <p:spPr>
            <a:xfrm>
              <a:off x="6843475" y="3574300"/>
              <a:ext cx="2150400" cy="136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0"/>
            <p:cNvSpPr txBox="1"/>
            <p:nvPr/>
          </p:nvSpPr>
          <p:spPr>
            <a:xfrm>
              <a:off x="6930650" y="3666325"/>
              <a:ext cx="1976100" cy="11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Aquí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 tu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vídeo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6631500" y="125"/>
            <a:ext cx="2512500" cy="514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1"/>
          <p:cNvGrpSpPr/>
          <p:nvPr/>
        </p:nvGrpSpPr>
        <p:grpSpPr>
          <a:xfrm>
            <a:off x="6843475" y="3574300"/>
            <a:ext cx="2150400" cy="1365900"/>
            <a:chOff x="6843475" y="3574300"/>
            <a:chExt cx="2150400" cy="1365900"/>
          </a:xfrm>
        </p:grpSpPr>
        <p:sp>
          <p:nvSpPr>
            <p:cNvPr id="79" name="Google Shape;79;p11"/>
            <p:cNvSpPr/>
            <p:nvPr/>
          </p:nvSpPr>
          <p:spPr>
            <a:xfrm>
              <a:off x="6843475" y="3574300"/>
              <a:ext cx="2150400" cy="136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6930650" y="3666325"/>
              <a:ext cx="1976100" cy="11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Aquí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 tu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vídeo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4" name="Google Shape;84;p12"/>
          <p:cNvSpPr/>
          <p:nvPr/>
        </p:nvSpPr>
        <p:spPr>
          <a:xfrm>
            <a:off x="6631500" y="125"/>
            <a:ext cx="2512500" cy="5143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2"/>
          <p:cNvGrpSpPr/>
          <p:nvPr/>
        </p:nvGrpSpPr>
        <p:grpSpPr>
          <a:xfrm>
            <a:off x="6843475" y="3574300"/>
            <a:ext cx="2150400" cy="1365900"/>
            <a:chOff x="6843475" y="3574300"/>
            <a:chExt cx="2150400" cy="1365900"/>
          </a:xfrm>
        </p:grpSpPr>
        <p:sp>
          <p:nvSpPr>
            <p:cNvPr id="86" name="Google Shape;86;p12"/>
            <p:cNvSpPr/>
            <p:nvPr/>
          </p:nvSpPr>
          <p:spPr>
            <a:xfrm>
              <a:off x="6843475" y="3574300"/>
              <a:ext cx="2150400" cy="1365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2"/>
            <p:cNvSpPr txBox="1"/>
            <p:nvPr/>
          </p:nvSpPr>
          <p:spPr>
            <a:xfrm>
              <a:off x="6930650" y="3666325"/>
              <a:ext cx="1976100" cy="111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Aquí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 tu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" sz="2400" b="0" i="0" u="none" strike="noStrike" cap="non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vídeo</a:t>
              </a: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2507600" y="2507400"/>
            <a:ext cx="51393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power-bi/create-reports/sample-datasets#eight-original-sam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dirty="0">
                <a:solidFill>
                  <a:srgbClr val="000000"/>
                </a:solidFill>
              </a:rPr>
              <a:t>Cuadros de Mando - Ejemplos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2400" dirty="0"/>
              <a:t>Miguel Angel Aparicio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94" name="Google Shape;94;p13"/>
          <p:cNvSpPr/>
          <p:nvPr/>
        </p:nvSpPr>
        <p:spPr>
          <a:xfrm rot="5400000">
            <a:off x="-2453700" y="24534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607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Ampliaremos con ejemplos, el concepto visto de Cuadros de Mando con Power BI.</a:t>
            </a:r>
          </a:p>
          <a:p>
            <a:pPr marL="285750" indent="-285750"/>
            <a:r>
              <a:rPr lang="es-ES" dirty="0"/>
              <a:t>Veremos ejemplos de </a:t>
            </a:r>
            <a:r>
              <a:rPr lang="es-ES" dirty="0" err="1"/>
              <a:t>Obvience</a:t>
            </a:r>
            <a:r>
              <a:rPr lang="es-ES" dirty="0"/>
              <a:t>. Colaboradora de Microsoft, ofrece guías, modelos de arquitectura y ayuda en Gestión del cambio.</a:t>
            </a:r>
          </a:p>
          <a:p>
            <a:pPr marL="285750" indent="-285750"/>
            <a:endParaRPr lang="es-ES" dirty="0"/>
          </a:p>
          <a:p>
            <a:pPr marL="285750" indent="-285750"/>
            <a:r>
              <a:rPr lang="es-ES" dirty="0">
                <a:hlinkClick r:id="rId3"/>
              </a:rPr>
              <a:t>Obtención de ejemplos para Power BI - Power BI | Microsoft </a:t>
            </a:r>
            <a:r>
              <a:rPr lang="es-ES" dirty="0" err="1">
                <a:hlinkClick r:id="rId3"/>
              </a:rPr>
              <a:t>Docs</a:t>
            </a:r>
            <a:endParaRPr lang="es-ES"/>
          </a:p>
          <a:p>
            <a:pPr marL="0" indent="0">
              <a:buNone/>
            </a:pPr>
            <a:endParaRPr lang="es-E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sp>
        <p:nvSpPr>
          <p:cNvPr id="119" name="Google Shape;119;p16"/>
          <p:cNvSpPr/>
          <p:nvPr/>
        </p:nvSpPr>
        <p:spPr>
          <a:xfrm rot="5400000">
            <a:off x="-2462300" y="2462100"/>
            <a:ext cx="5048700" cy="124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1768000" y="1395875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sz="4800"/>
              <a:t>¡Gracias!</a:t>
            </a:r>
            <a:endParaRPr sz="4800"/>
          </a:p>
        </p:txBody>
      </p:sp>
      <p:sp>
        <p:nvSpPr>
          <p:cNvPr id="176" name="Google Shape;176;p25"/>
          <p:cNvSpPr/>
          <p:nvPr/>
        </p:nvSpPr>
        <p:spPr>
          <a:xfrm rot="5400000">
            <a:off x="-2453700" y="2453700"/>
            <a:ext cx="5144100" cy="23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61</Words>
  <Application>Microsoft Office PowerPoint</Application>
  <PresentationFormat>Presentación en pantalla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Proxima Nova</vt:lpstr>
      <vt:lpstr>Arial</vt:lpstr>
      <vt:lpstr>Spearmint</vt:lpstr>
      <vt:lpstr>Cuadros de Mando - Ejemplos</vt:lpstr>
      <vt:lpstr>Introducción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silvia _</dc:creator>
  <cp:lastModifiedBy>silvia _</cp:lastModifiedBy>
  <cp:revision>8</cp:revision>
  <dcterms:modified xsi:type="dcterms:W3CDTF">2021-03-15T10:09:07Z</dcterms:modified>
</cp:coreProperties>
</file>