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Insurance Claims Data Project Landscape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Role of Raw Data and Importance of Skills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Raw Data's Role in Problem Landscape:</a:t>
            </a:r>
          </a:p>
          <a:p>
            <a:r>
              <a:t>- Nature of Raw Data:</a:t>
            </a:r>
          </a:p>
          <a:p>
            <a:r>
              <a:t>  - Unstructured</a:t>
            </a:r>
          </a:p>
          <a:p>
            <a:r>
              <a:t>  - Incomplete</a:t>
            </a:r>
          </a:p>
          <a:p>
            <a:r>
              <a:t>  - Contains noise and outliers</a:t>
            </a:r>
          </a:p>
          <a:p>
            <a:r>
              <a:t>- Importance:</a:t>
            </a:r>
          </a:p>
          <a:p>
            <a:r>
              <a:t>  - Foundation for data-driven decisions.</a:t>
            </a:r>
          </a:p>
          <a:p>
            <a:r>
              <a:t>  - Needs processing to extract insights.</a:t>
            </a:r>
          </a:p>
          <a:p/>
          <a:p>
            <a:r>
              <a:t>Importance of Skills and Expertise:</a:t>
            </a:r>
          </a:p>
          <a:p>
            <a:r>
              <a:t>- Essential Skills:</a:t>
            </a:r>
          </a:p>
          <a:p>
            <a:r>
              <a:t>  - Data Cleaning: Removing inaccuracies and filling missing values.</a:t>
            </a:r>
          </a:p>
          <a:p>
            <a:r>
              <a:t>  - Feature Engineering: Creating relevant features from raw data.</a:t>
            </a:r>
          </a:p>
          <a:p>
            <a:r>
              <a:t>  - Data Modeling: Applying statistical and machine learning models.</a:t>
            </a:r>
          </a:p>
          <a:p>
            <a:r>
              <a:t>  - Domain Expertise: Understanding the context of insurance claims.</a:t>
            </a:r>
          </a:p>
          <a:p>
            <a:r>
              <a:t>- Why Important:</a:t>
            </a:r>
          </a:p>
          <a:p>
            <a:r>
              <a:t>  - Accurate data cleaning ensures reliability.</a:t>
            </a:r>
          </a:p>
          <a:p>
            <a:r>
              <a:t>  - Effective feature engineering boosts model performance.</a:t>
            </a:r>
          </a:p>
          <a:p>
            <a:r>
              <a:t>  - Robust modeling provides actionable insights.</a:t>
            </a:r>
          </a:p>
          <a:p>
            <a:r>
              <a:t>  - Domain expertise ensures relevant and applicable solutions.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