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2"/>
  </p:notesMasterIdLst>
  <p:handoutMasterIdLst>
    <p:handoutMasterId r:id="rId103"/>
  </p:handoutMasterIdLst>
  <p:sldIdLst>
    <p:sldId id="334" r:id="rId2"/>
    <p:sldId id="315" r:id="rId3"/>
    <p:sldId id="318" r:id="rId4"/>
    <p:sldId id="319" r:id="rId5"/>
    <p:sldId id="336" r:id="rId6"/>
    <p:sldId id="335" r:id="rId7"/>
    <p:sldId id="320" r:id="rId8"/>
    <p:sldId id="321" r:id="rId9"/>
    <p:sldId id="322" r:id="rId10"/>
    <p:sldId id="323" r:id="rId11"/>
    <p:sldId id="324" r:id="rId12"/>
    <p:sldId id="325" r:id="rId13"/>
    <p:sldId id="327" r:id="rId14"/>
    <p:sldId id="326" r:id="rId15"/>
    <p:sldId id="328" r:id="rId16"/>
    <p:sldId id="329" r:id="rId17"/>
    <p:sldId id="330" r:id="rId18"/>
    <p:sldId id="332" r:id="rId19"/>
    <p:sldId id="333" r:id="rId20"/>
    <p:sldId id="257" r:id="rId21"/>
    <p:sldId id="258" r:id="rId22"/>
    <p:sldId id="259" r:id="rId23"/>
    <p:sldId id="275" r:id="rId24"/>
    <p:sldId id="260" r:id="rId25"/>
    <p:sldId id="261" r:id="rId26"/>
    <p:sldId id="276" r:id="rId27"/>
    <p:sldId id="262" r:id="rId28"/>
    <p:sldId id="263" r:id="rId29"/>
    <p:sldId id="264" r:id="rId30"/>
    <p:sldId id="266" r:id="rId31"/>
    <p:sldId id="267" r:id="rId32"/>
    <p:sldId id="270" r:id="rId33"/>
    <p:sldId id="271" r:id="rId34"/>
    <p:sldId id="272" r:id="rId35"/>
    <p:sldId id="277" r:id="rId36"/>
    <p:sldId id="268" r:id="rId37"/>
    <p:sldId id="273" r:id="rId38"/>
    <p:sldId id="274" r:id="rId39"/>
    <p:sldId id="278" r:id="rId40"/>
    <p:sldId id="279" r:id="rId41"/>
    <p:sldId id="280" r:id="rId42"/>
    <p:sldId id="283" r:id="rId43"/>
    <p:sldId id="284" r:id="rId44"/>
    <p:sldId id="285" r:id="rId45"/>
    <p:sldId id="286" r:id="rId46"/>
    <p:sldId id="287"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13" r:id="rId63"/>
    <p:sldId id="304" r:id="rId64"/>
    <p:sldId id="305" r:id="rId65"/>
    <p:sldId id="306" r:id="rId66"/>
    <p:sldId id="307" r:id="rId67"/>
    <p:sldId id="308" r:id="rId68"/>
    <p:sldId id="309" r:id="rId69"/>
    <p:sldId id="310" r:id="rId70"/>
    <p:sldId id="311" r:id="rId71"/>
    <p:sldId id="312" r:id="rId72"/>
    <p:sldId id="314" r:id="rId73"/>
    <p:sldId id="363" r:id="rId74"/>
    <p:sldId id="337" r:id="rId75"/>
    <p:sldId id="339" r:id="rId76"/>
    <p:sldId id="340" r:id="rId77"/>
    <p:sldId id="341" r:id="rId78"/>
    <p:sldId id="342" r:id="rId79"/>
    <p:sldId id="343" r:id="rId80"/>
    <p:sldId id="344" r:id="rId81"/>
    <p:sldId id="345" r:id="rId82"/>
    <p:sldId id="346" r:id="rId83"/>
    <p:sldId id="347" r:id="rId84"/>
    <p:sldId id="348" r:id="rId85"/>
    <p:sldId id="317" r:id="rId86"/>
    <p:sldId id="349" r:id="rId87"/>
    <p:sldId id="350" r:id="rId88"/>
    <p:sldId id="316" r:id="rId89"/>
    <p:sldId id="351" r:id="rId90"/>
    <p:sldId id="352" r:id="rId91"/>
    <p:sldId id="353" r:id="rId92"/>
    <p:sldId id="354" r:id="rId93"/>
    <p:sldId id="355" r:id="rId94"/>
    <p:sldId id="356" r:id="rId95"/>
    <p:sldId id="358" r:id="rId96"/>
    <p:sldId id="359" r:id="rId97"/>
    <p:sldId id="360" r:id="rId98"/>
    <p:sldId id="361" r:id="rId99"/>
    <p:sldId id="362" r:id="rId100"/>
    <p:sldId id="357" r:id="rId101"/>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09F"/>
    <a:srgbClr val="FFCA39"/>
    <a:srgbClr val="FF2D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3" d="100"/>
          <a:sy n="83" d="100"/>
        </p:scale>
        <p:origin x="605" y="62"/>
      </p:cViewPr>
      <p:guideLst/>
    </p:cSldViewPr>
  </p:slideViewPr>
  <p:notesTextViewPr>
    <p:cViewPr>
      <p:scale>
        <a:sx n="1" d="1"/>
        <a:sy n="1" d="1"/>
      </p:scale>
      <p:origin x="0" y="0"/>
    </p:cViewPr>
  </p:notesTextViewPr>
  <p:notesViewPr>
    <p:cSldViewPr snapToGrid="0">
      <p:cViewPr varScale="1">
        <p:scale>
          <a:sx n="56" d="100"/>
          <a:sy n="56" d="100"/>
        </p:scale>
        <p:origin x="3235"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sam jadli" userId="96e7d18aae743152" providerId="LiveId" clId="{1814A70E-28DB-4AFC-9B13-5C8361F4ED0D}"/>
    <pc:docChg chg="undo custSel addSld delSld modSld sldOrd modMainMaster modHandout">
      <pc:chgData name="aissam jadli" userId="96e7d18aae743152" providerId="LiveId" clId="{1814A70E-28DB-4AFC-9B13-5C8361F4ED0D}" dt="2021-04-08T02:01:36.936" v="2780" actId="22"/>
      <pc:docMkLst>
        <pc:docMk/>
      </pc:docMkLst>
      <pc:sldChg chg="del">
        <pc:chgData name="aissam jadli" userId="96e7d18aae743152" providerId="LiveId" clId="{1814A70E-28DB-4AFC-9B13-5C8361F4ED0D}" dt="2021-04-06T17:54:43.337" v="1" actId="47"/>
        <pc:sldMkLst>
          <pc:docMk/>
          <pc:sldMk cId="2559287488" sldId="256"/>
        </pc:sldMkLst>
      </pc:sldChg>
      <pc:sldChg chg="addSp delSp modSp mod">
        <pc:chgData name="aissam jadli" userId="96e7d18aae743152" providerId="LiveId" clId="{1814A70E-28DB-4AFC-9B13-5C8361F4ED0D}" dt="2021-04-08T01:57:24.325" v="2722"/>
        <pc:sldMkLst>
          <pc:docMk/>
          <pc:sldMk cId="2254181360" sldId="257"/>
        </pc:sldMkLst>
        <pc:spChg chg="mod">
          <ac:chgData name="aissam jadli" userId="96e7d18aae743152" providerId="LiveId" clId="{1814A70E-28DB-4AFC-9B13-5C8361F4ED0D}" dt="2021-04-07T00:00:47.717" v="497" actId="20577"/>
          <ac:spMkLst>
            <pc:docMk/>
            <pc:sldMk cId="2254181360" sldId="257"/>
            <ac:spMk id="2" creationId="{2D608644-7DDA-4869-ACB9-1249A93FBB21}"/>
          </ac:spMkLst>
        </pc:spChg>
        <pc:spChg chg="mod">
          <ac:chgData name="aissam jadli" userId="96e7d18aae743152" providerId="LiveId" clId="{1814A70E-28DB-4AFC-9B13-5C8361F4ED0D}" dt="2021-04-06T23:11:50.032" v="258" actId="113"/>
          <ac:spMkLst>
            <pc:docMk/>
            <pc:sldMk cId="2254181360" sldId="257"/>
            <ac:spMk id="3" creationId="{0AEBAF3E-F83D-4F5B-BEAF-4236B2E47A46}"/>
          </ac:spMkLst>
        </pc:spChg>
        <pc:spChg chg="mod">
          <ac:chgData name="aissam jadli" userId="96e7d18aae743152" providerId="LiveId" clId="{1814A70E-28DB-4AFC-9B13-5C8361F4ED0D}" dt="2021-04-06T23:03:36.183" v="170" actId="208"/>
          <ac:spMkLst>
            <pc:docMk/>
            <pc:sldMk cId="2254181360" sldId="257"/>
            <ac:spMk id="9" creationId="{333DE185-023C-407D-88CD-3EF71F4614AE}"/>
          </ac:spMkLst>
        </pc:spChg>
        <pc:spChg chg="mod">
          <ac:chgData name="aissam jadli" userId="96e7d18aae743152" providerId="LiveId" clId="{1814A70E-28DB-4AFC-9B13-5C8361F4ED0D}" dt="2021-04-06T23:03:41.196" v="171" actId="208"/>
          <ac:spMkLst>
            <pc:docMk/>
            <pc:sldMk cId="2254181360" sldId="257"/>
            <ac:spMk id="10" creationId="{20E934DF-8088-4663-9E9A-C52311F814F2}"/>
          </ac:spMkLst>
        </pc:spChg>
        <pc:spChg chg="mod">
          <ac:chgData name="aissam jadli" userId="96e7d18aae743152" providerId="LiveId" clId="{1814A70E-28DB-4AFC-9B13-5C8361F4ED0D}" dt="2021-04-08T01:56:53.196" v="2714" actId="20577"/>
          <ac:spMkLst>
            <pc:docMk/>
            <pc:sldMk cId="2254181360" sldId="257"/>
            <ac:spMk id="11" creationId="{6AFD2B09-EEB0-4758-A703-6B0721672034}"/>
          </ac:spMkLst>
        </pc:spChg>
        <pc:spChg chg="mod">
          <ac:chgData name="aissam jadli" userId="96e7d18aae743152" providerId="LiveId" clId="{1814A70E-28DB-4AFC-9B13-5C8361F4ED0D}" dt="2021-04-06T23:03:24.689" v="169" actId="208"/>
          <ac:spMkLst>
            <pc:docMk/>
            <pc:sldMk cId="2254181360" sldId="257"/>
            <ac:spMk id="12" creationId="{7C41F465-CC4C-4A80-9F2F-DCDBDFA8B0D3}"/>
          </ac:spMkLst>
        </pc:spChg>
        <pc:spChg chg="mod">
          <ac:chgData name="aissam jadli" userId="96e7d18aae743152" providerId="LiveId" clId="{1814A70E-28DB-4AFC-9B13-5C8361F4ED0D}" dt="2021-04-08T01:57:19.274" v="2720" actId="208"/>
          <ac:spMkLst>
            <pc:docMk/>
            <pc:sldMk cId="2254181360" sldId="257"/>
            <ac:spMk id="17" creationId="{B34F423E-9086-48D2-B729-A7E21528BBA1}"/>
          </ac:spMkLst>
        </pc:spChg>
        <pc:spChg chg="mod">
          <ac:chgData name="aissam jadli" userId="96e7d18aae743152" providerId="LiveId" clId="{1814A70E-28DB-4AFC-9B13-5C8361F4ED0D}" dt="2021-04-08T01:57:06.782" v="2718" actId="208"/>
          <ac:spMkLst>
            <pc:docMk/>
            <pc:sldMk cId="2254181360" sldId="257"/>
            <ac:spMk id="18" creationId="{395665B9-D588-48FA-BD06-BB88E1D594B1}"/>
          </ac:spMkLst>
        </pc:spChg>
        <pc:spChg chg="mod">
          <ac:chgData name="aissam jadli" userId="96e7d18aae743152" providerId="LiveId" clId="{1814A70E-28DB-4AFC-9B13-5C8361F4ED0D}" dt="2021-04-08T01:56:57.614" v="2716"/>
          <ac:spMkLst>
            <pc:docMk/>
            <pc:sldMk cId="2254181360" sldId="257"/>
            <ac:spMk id="19" creationId="{9635F5F3-757F-40E3-BCD9-8FF69896CA28}"/>
          </ac:spMkLst>
        </pc:spChg>
        <pc:spChg chg="mod">
          <ac:chgData name="aissam jadli" userId="96e7d18aae743152" providerId="LiveId" clId="{1814A70E-28DB-4AFC-9B13-5C8361F4ED0D}" dt="2021-04-08T01:57:22.317" v="2721"/>
          <ac:spMkLst>
            <pc:docMk/>
            <pc:sldMk cId="2254181360" sldId="257"/>
            <ac:spMk id="22" creationId="{E37DA1E8-BE02-4650-A93B-105C9C427F00}"/>
          </ac:spMkLst>
        </pc:spChg>
        <pc:spChg chg="mod">
          <ac:chgData name="aissam jadli" userId="96e7d18aae743152" providerId="LiveId" clId="{1814A70E-28DB-4AFC-9B13-5C8361F4ED0D}" dt="2021-04-08T01:57:22.317" v="2721"/>
          <ac:spMkLst>
            <pc:docMk/>
            <pc:sldMk cId="2254181360" sldId="257"/>
            <ac:spMk id="23" creationId="{2F1644FD-C922-4C09-A862-93045F2A17D7}"/>
          </ac:spMkLst>
        </pc:spChg>
        <pc:spChg chg="mod">
          <ac:chgData name="aissam jadli" userId="96e7d18aae743152" providerId="LiveId" clId="{1814A70E-28DB-4AFC-9B13-5C8361F4ED0D}" dt="2021-04-08T01:57:22.317" v="2721"/>
          <ac:spMkLst>
            <pc:docMk/>
            <pc:sldMk cId="2254181360" sldId="257"/>
            <ac:spMk id="24" creationId="{8343BC4D-12AC-4A34-A2D0-82EF1F20573E}"/>
          </ac:spMkLst>
        </pc:spChg>
        <pc:grpChg chg="add del mod">
          <ac:chgData name="aissam jadli" userId="96e7d18aae743152" providerId="LiveId" clId="{1814A70E-28DB-4AFC-9B13-5C8361F4ED0D}" dt="2021-04-08T01:56:56.972" v="2715" actId="478"/>
          <ac:grpSpMkLst>
            <pc:docMk/>
            <pc:sldMk cId="2254181360" sldId="257"/>
            <ac:grpSpMk id="7" creationId="{45683CF9-12AA-40EF-90AF-36CD76F94FC0}"/>
          </ac:grpSpMkLst>
        </pc:grpChg>
        <pc:grpChg chg="mod">
          <ac:chgData name="aissam jadli" userId="96e7d18aae743152" providerId="LiveId" clId="{1814A70E-28DB-4AFC-9B13-5C8361F4ED0D}" dt="2021-04-06T17:55:49.479" v="8"/>
          <ac:grpSpMkLst>
            <pc:docMk/>
            <pc:sldMk cId="2254181360" sldId="257"/>
            <ac:grpSpMk id="8" creationId="{A27406FE-9DCB-422D-BCDB-BC8301659535}"/>
          </ac:grpSpMkLst>
        </pc:grpChg>
        <pc:grpChg chg="add mod">
          <ac:chgData name="aissam jadli" userId="96e7d18aae743152" providerId="LiveId" clId="{1814A70E-28DB-4AFC-9B13-5C8361F4ED0D}" dt="2021-04-08T01:56:57.614" v="2716"/>
          <ac:grpSpMkLst>
            <pc:docMk/>
            <pc:sldMk cId="2254181360" sldId="257"/>
            <ac:grpSpMk id="15" creationId="{4D2572BD-748E-4A30-960A-50B5B91F0002}"/>
          </ac:grpSpMkLst>
        </pc:grpChg>
        <pc:grpChg chg="mod">
          <ac:chgData name="aissam jadli" userId="96e7d18aae743152" providerId="LiveId" clId="{1814A70E-28DB-4AFC-9B13-5C8361F4ED0D}" dt="2021-04-08T01:56:57.614" v="2716"/>
          <ac:grpSpMkLst>
            <pc:docMk/>
            <pc:sldMk cId="2254181360" sldId="257"/>
            <ac:grpSpMk id="16" creationId="{F1223D24-97B0-4CF0-94C7-46043B802E3B}"/>
          </ac:grpSpMkLst>
        </pc:grpChg>
        <pc:grpChg chg="add del mod">
          <ac:chgData name="aissam jadli" userId="96e7d18aae743152" providerId="LiveId" clId="{1814A70E-28DB-4AFC-9B13-5C8361F4ED0D}" dt="2021-04-08T01:57:24.325" v="2722"/>
          <ac:grpSpMkLst>
            <pc:docMk/>
            <pc:sldMk cId="2254181360" sldId="257"/>
            <ac:grpSpMk id="20" creationId="{88AA889F-E3B7-476D-9889-104D5F74480E}"/>
          </ac:grpSpMkLst>
        </pc:grpChg>
        <pc:grpChg chg="mod">
          <ac:chgData name="aissam jadli" userId="96e7d18aae743152" providerId="LiveId" clId="{1814A70E-28DB-4AFC-9B13-5C8361F4ED0D}" dt="2021-04-08T01:57:22.317" v="2721"/>
          <ac:grpSpMkLst>
            <pc:docMk/>
            <pc:sldMk cId="2254181360" sldId="257"/>
            <ac:grpSpMk id="21" creationId="{61B344D9-ABC3-4322-BF51-56743FFC8BFE}"/>
          </ac:grpSpMkLst>
        </pc:grpChg>
        <pc:picChg chg="add mod">
          <ac:chgData name="aissam jadli" userId="96e7d18aae743152" providerId="LiveId" clId="{1814A70E-28DB-4AFC-9B13-5C8361F4ED0D}" dt="2021-04-06T23:11:14.916" v="251" actId="1076"/>
          <ac:picMkLst>
            <pc:docMk/>
            <pc:sldMk cId="2254181360" sldId="257"/>
            <ac:picMk id="14" creationId="{80F71123-F610-47B1-AEAB-4AF723E68327}"/>
          </ac:picMkLst>
        </pc:picChg>
      </pc:sldChg>
      <pc:sldChg chg="modSp add mod">
        <pc:chgData name="aissam jadli" userId="96e7d18aae743152" providerId="LiveId" clId="{1814A70E-28DB-4AFC-9B13-5C8361F4ED0D}" dt="2021-04-07T00:25:50.233" v="786"/>
        <pc:sldMkLst>
          <pc:docMk/>
          <pc:sldMk cId="1562815437" sldId="258"/>
        </pc:sldMkLst>
        <pc:graphicFrameChg chg="mod modGraphic">
          <ac:chgData name="aissam jadli" userId="96e7d18aae743152" providerId="LiveId" clId="{1814A70E-28DB-4AFC-9B13-5C8361F4ED0D}" dt="2021-04-07T00:25:50.233" v="786"/>
          <ac:graphicFrameMkLst>
            <pc:docMk/>
            <pc:sldMk cId="1562815437" sldId="258"/>
            <ac:graphicFrameMk id="11" creationId="{4EDC3CCA-CF6B-4AAA-8381-61B6BBD5B5E4}"/>
          </ac:graphicFrameMkLst>
        </pc:graphicFrameChg>
      </pc:sldChg>
      <pc:sldChg chg="addSp delSp modSp add mod">
        <pc:chgData name="aissam jadli" userId="96e7d18aae743152" providerId="LiveId" clId="{1814A70E-28DB-4AFC-9B13-5C8361F4ED0D}" dt="2021-04-08T01:57:32.629" v="2724"/>
        <pc:sldMkLst>
          <pc:docMk/>
          <pc:sldMk cId="1489196374" sldId="259"/>
        </pc:sldMkLst>
        <pc:spChg chg="mod">
          <ac:chgData name="aissam jadli" userId="96e7d18aae743152" providerId="LiveId" clId="{1814A70E-28DB-4AFC-9B13-5C8361F4ED0D}" dt="2021-04-07T00:00:56.312" v="499"/>
          <ac:spMkLst>
            <pc:docMk/>
            <pc:sldMk cId="1489196374" sldId="259"/>
            <ac:spMk id="2" creationId="{2D608644-7DDA-4869-ACB9-1249A93FBB21}"/>
          </ac:spMkLst>
        </pc:spChg>
        <pc:spChg chg="del">
          <ac:chgData name="aissam jadli" userId="96e7d18aae743152" providerId="LiveId" clId="{1814A70E-28DB-4AFC-9B13-5C8361F4ED0D}" dt="2021-04-06T23:28:13.568" v="260" actId="478"/>
          <ac:spMkLst>
            <pc:docMk/>
            <pc:sldMk cId="1489196374" sldId="259"/>
            <ac:spMk id="3" creationId="{0AEBAF3E-F83D-4F5B-BEAF-4236B2E47A46}"/>
          </ac:spMkLst>
        </pc:spChg>
        <pc:spChg chg="add mod">
          <ac:chgData name="aissam jadli" userId="96e7d18aae743152" providerId="LiveId" clId="{1814A70E-28DB-4AFC-9B13-5C8361F4ED0D}" dt="2021-04-06T23:35:32.087" v="422" actId="20577"/>
          <ac:spMkLst>
            <pc:docMk/>
            <pc:sldMk cId="1489196374" sldId="259"/>
            <ac:spMk id="16" creationId="{8BBB8CB2-B08E-4B8E-BFD0-51A0BDBBE269}"/>
          </ac:spMkLst>
        </pc:spChg>
        <pc:spChg chg="mod">
          <ac:chgData name="aissam jadli" userId="96e7d18aae743152" providerId="LiveId" clId="{1814A70E-28DB-4AFC-9B13-5C8361F4ED0D}" dt="2021-04-08T01:57:32.629" v="2724"/>
          <ac:spMkLst>
            <pc:docMk/>
            <pc:sldMk cId="1489196374" sldId="259"/>
            <ac:spMk id="18" creationId="{85A1F7B1-D2E3-4686-AA49-9A6B4BE0F1DE}"/>
          </ac:spMkLst>
        </pc:spChg>
        <pc:spChg chg="mod">
          <ac:chgData name="aissam jadli" userId="96e7d18aae743152" providerId="LiveId" clId="{1814A70E-28DB-4AFC-9B13-5C8361F4ED0D}" dt="2021-04-08T01:57:32.629" v="2724"/>
          <ac:spMkLst>
            <pc:docMk/>
            <pc:sldMk cId="1489196374" sldId="259"/>
            <ac:spMk id="19" creationId="{42DC6325-02E6-4A15-A67D-D6D32353B700}"/>
          </ac:spMkLst>
        </pc:spChg>
        <pc:spChg chg="mod">
          <ac:chgData name="aissam jadli" userId="96e7d18aae743152" providerId="LiveId" clId="{1814A70E-28DB-4AFC-9B13-5C8361F4ED0D}" dt="2021-04-08T01:57:32.629" v="2724"/>
          <ac:spMkLst>
            <pc:docMk/>
            <pc:sldMk cId="1489196374" sldId="259"/>
            <ac:spMk id="20" creationId="{74391FF0-2B7B-4D58-9D86-E4732F6A3084}"/>
          </ac:spMkLst>
        </pc:spChg>
        <pc:grpChg chg="del">
          <ac:chgData name="aissam jadli" userId="96e7d18aae743152" providerId="LiveId" clId="{1814A70E-28DB-4AFC-9B13-5C8361F4ED0D}" dt="2021-04-08T01:57:32.175" v="2723" actId="478"/>
          <ac:grpSpMkLst>
            <pc:docMk/>
            <pc:sldMk cId="1489196374" sldId="259"/>
            <ac:grpSpMk id="7" creationId="{45683CF9-12AA-40EF-90AF-36CD76F94FC0}"/>
          </ac:grpSpMkLst>
        </pc:grpChg>
        <pc:grpChg chg="add mod">
          <ac:chgData name="aissam jadli" userId="96e7d18aae743152" providerId="LiveId" clId="{1814A70E-28DB-4AFC-9B13-5C8361F4ED0D}" dt="2021-04-08T01:57:32.629" v="2724"/>
          <ac:grpSpMkLst>
            <pc:docMk/>
            <pc:sldMk cId="1489196374" sldId="259"/>
            <ac:grpSpMk id="14" creationId="{6EDBCE9E-0FAD-47A3-9133-25D614859153}"/>
          </ac:grpSpMkLst>
        </pc:grpChg>
        <pc:grpChg chg="mod">
          <ac:chgData name="aissam jadli" userId="96e7d18aae743152" providerId="LiveId" clId="{1814A70E-28DB-4AFC-9B13-5C8361F4ED0D}" dt="2021-04-08T01:57:32.629" v="2724"/>
          <ac:grpSpMkLst>
            <pc:docMk/>
            <pc:sldMk cId="1489196374" sldId="259"/>
            <ac:grpSpMk id="17" creationId="{17668090-3F5D-46A0-BDC7-0EBD6BB2228F}"/>
          </ac:grpSpMkLst>
        </pc:grpChg>
        <pc:picChg chg="del">
          <ac:chgData name="aissam jadli" userId="96e7d18aae743152" providerId="LiveId" clId="{1814A70E-28DB-4AFC-9B13-5C8361F4ED0D}" dt="2021-04-06T23:28:20.136" v="263" actId="478"/>
          <ac:picMkLst>
            <pc:docMk/>
            <pc:sldMk cId="1489196374" sldId="259"/>
            <ac:picMk id="14" creationId="{80F71123-F610-47B1-AEAB-4AF723E68327}"/>
          </ac:picMkLst>
        </pc:picChg>
        <pc:picChg chg="add mod modCrop">
          <ac:chgData name="aissam jadli" userId="96e7d18aae743152" providerId="LiveId" clId="{1814A70E-28DB-4AFC-9B13-5C8361F4ED0D}" dt="2021-04-06T23:32:16.879" v="404" actId="1076"/>
          <ac:picMkLst>
            <pc:docMk/>
            <pc:sldMk cId="1489196374" sldId="259"/>
            <ac:picMk id="15" creationId="{E84762C0-D17C-4C4F-8362-B383C813EFCD}"/>
          </ac:picMkLst>
        </pc:picChg>
      </pc:sldChg>
      <pc:sldChg chg="addSp delSp modSp add mod">
        <pc:chgData name="aissam jadli" userId="96e7d18aae743152" providerId="LiveId" clId="{1814A70E-28DB-4AFC-9B13-5C8361F4ED0D}" dt="2021-04-08T01:57:36.807" v="2726"/>
        <pc:sldMkLst>
          <pc:docMk/>
          <pc:sldMk cId="3141291507" sldId="260"/>
        </pc:sldMkLst>
        <pc:spChg chg="mod">
          <ac:chgData name="aissam jadli" userId="96e7d18aae743152" providerId="LiveId" clId="{1814A70E-28DB-4AFC-9B13-5C8361F4ED0D}" dt="2021-04-07T00:01:00.966" v="500"/>
          <ac:spMkLst>
            <pc:docMk/>
            <pc:sldMk cId="3141291507" sldId="260"/>
            <ac:spMk id="2" creationId="{2D608644-7DDA-4869-ACB9-1249A93FBB21}"/>
          </ac:spMkLst>
        </pc:spChg>
        <pc:spChg chg="mod">
          <ac:chgData name="aissam jadli" userId="96e7d18aae743152" providerId="LiveId" clId="{1814A70E-28DB-4AFC-9B13-5C8361F4ED0D}" dt="2021-04-06T23:54:48.027" v="434" actId="20577"/>
          <ac:spMkLst>
            <pc:docMk/>
            <pc:sldMk cId="3141291507" sldId="260"/>
            <ac:spMk id="16" creationId="{8BBB8CB2-B08E-4B8E-BFD0-51A0BDBBE269}"/>
          </ac:spMkLst>
        </pc:spChg>
        <pc:spChg chg="mod">
          <ac:chgData name="aissam jadli" userId="96e7d18aae743152" providerId="LiveId" clId="{1814A70E-28DB-4AFC-9B13-5C8361F4ED0D}" dt="2021-04-08T01:57:36.807" v="2726"/>
          <ac:spMkLst>
            <pc:docMk/>
            <pc:sldMk cId="3141291507" sldId="260"/>
            <ac:spMk id="17" creationId="{103EB894-68DF-4A56-8CF3-C151752E52B3}"/>
          </ac:spMkLst>
        </pc:spChg>
        <pc:spChg chg="mod">
          <ac:chgData name="aissam jadli" userId="96e7d18aae743152" providerId="LiveId" clId="{1814A70E-28DB-4AFC-9B13-5C8361F4ED0D}" dt="2021-04-08T01:57:36.807" v="2726"/>
          <ac:spMkLst>
            <pc:docMk/>
            <pc:sldMk cId="3141291507" sldId="260"/>
            <ac:spMk id="18" creationId="{03653A7F-5721-4429-AF6E-7A79CDD9EF9C}"/>
          </ac:spMkLst>
        </pc:spChg>
        <pc:spChg chg="mod">
          <ac:chgData name="aissam jadli" userId="96e7d18aae743152" providerId="LiveId" clId="{1814A70E-28DB-4AFC-9B13-5C8361F4ED0D}" dt="2021-04-08T01:57:36.807" v="2726"/>
          <ac:spMkLst>
            <pc:docMk/>
            <pc:sldMk cId="3141291507" sldId="260"/>
            <ac:spMk id="20" creationId="{4FC6E001-B448-41C6-9FF8-70AEAD1C1F92}"/>
          </ac:spMkLst>
        </pc:spChg>
        <pc:grpChg chg="del">
          <ac:chgData name="aissam jadli" userId="96e7d18aae743152" providerId="LiveId" clId="{1814A70E-28DB-4AFC-9B13-5C8361F4ED0D}" dt="2021-04-08T01:57:36.393" v="2725" actId="478"/>
          <ac:grpSpMkLst>
            <pc:docMk/>
            <pc:sldMk cId="3141291507" sldId="260"/>
            <ac:grpSpMk id="7" creationId="{45683CF9-12AA-40EF-90AF-36CD76F94FC0}"/>
          </ac:grpSpMkLst>
        </pc:grpChg>
        <pc:grpChg chg="add mod">
          <ac:chgData name="aissam jadli" userId="96e7d18aae743152" providerId="LiveId" clId="{1814A70E-28DB-4AFC-9B13-5C8361F4ED0D}" dt="2021-04-08T01:57:36.807" v="2726"/>
          <ac:grpSpMkLst>
            <pc:docMk/>
            <pc:sldMk cId="3141291507" sldId="260"/>
            <ac:grpSpMk id="14" creationId="{30309A98-4B61-44EB-9DD2-75B217EEFB8D}"/>
          </ac:grpSpMkLst>
        </pc:grpChg>
        <pc:grpChg chg="mod">
          <ac:chgData name="aissam jadli" userId="96e7d18aae743152" providerId="LiveId" clId="{1814A70E-28DB-4AFC-9B13-5C8361F4ED0D}" dt="2021-04-08T01:57:36.807" v="2726"/>
          <ac:grpSpMkLst>
            <pc:docMk/>
            <pc:sldMk cId="3141291507" sldId="260"/>
            <ac:grpSpMk id="15" creationId="{1AC80A77-97B9-4915-8292-52684905EF2C}"/>
          </ac:grpSpMkLst>
        </pc:grpChg>
        <pc:picChg chg="add del mod">
          <ac:chgData name="aissam jadli" userId="96e7d18aae743152" providerId="LiveId" clId="{1814A70E-28DB-4AFC-9B13-5C8361F4ED0D}" dt="2021-04-06T23:51:46.667" v="425" actId="478"/>
          <ac:picMkLst>
            <pc:docMk/>
            <pc:sldMk cId="3141291507" sldId="260"/>
            <ac:picMk id="13" creationId="{C269E50A-939C-41C6-818C-1923F569E4E3}"/>
          </ac:picMkLst>
        </pc:picChg>
        <pc:picChg chg="del">
          <ac:chgData name="aissam jadli" userId="96e7d18aae743152" providerId="LiveId" clId="{1814A70E-28DB-4AFC-9B13-5C8361F4ED0D}" dt="2021-04-06T23:32:29.619" v="407" actId="478"/>
          <ac:picMkLst>
            <pc:docMk/>
            <pc:sldMk cId="3141291507" sldId="260"/>
            <ac:picMk id="15" creationId="{E84762C0-D17C-4C4F-8362-B383C813EFCD}"/>
          </ac:picMkLst>
        </pc:picChg>
        <pc:picChg chg="add del">
          <ac:chgData name="aissam jadli" userId="96e7d18aae743152" providerId="LiveId" clId="{1814A70E-28DB-4AFC-9B13-5C8361F4ED0D}" dt="2021-04-06T23:51:45.392" v="424" actId="478"/>
          <ac:picMkLst>
            <pc:docMk/>
            <pc:sldMk cId="3141291507" sldId="260"/>
            <ac:picMk id="17" creationId="{E5DBFD1F-35E1-47EC-8FF4-3A769DB8350A}"/>
          </ac:picMkLst>
        </pc:picChg>
        <pc:picChg chg="add mod">
          <ac:chgData name="aissam jadli" userId="96e7d18aae743152" providerId="LiveId" clId="{1814A70E-28DB-4AFC-9B13-5C8361F4ED0D}" dt="2021-04-07T00:05:01.121" v="580" actId="1076"/>
          <ac:picMkLst>
            <pc:docMk/>
            <pc:sldMk cId="3141291507" sldId="260"/>
            <ac:picMk id="19" creationId="{13803506-EC74-4FDA-828B-57AF2C5160DF}"/>
          </ac:picMkLst>
        </pc:picChg>
      </pc:sldChg>
      <pc:sldChg chg="addSp delSp modSp add mod">
        <pc:chgData name="aissam jadli" userId="96e7d18aae743152" providerId="LiveId" clId="{1814A70E-28DB-4AFC-9B13-5C8361F4ED0D}" dt="2021-04-08T01:57:40.862" v="2728"/>
        <pc:sldMkLst>
          <pc:docMk/>
          <pc:sldMk cId="4290507326" sldId="261"/>
        </pc:sldMkLst>
        <pc:spChg chg="mod">
          <ac:chgData name="aissam jadli" userId="96e7d18aae743152" providerId="LiveId" clId="{1814A70E-28DB-4AFC-9B13-5C8361F4ED0D}" dt="2021-04-06T23:58:19.851" v="469" actId="313"/>
          <ac:spMkLst>
            <pc:docMk/>
            <pc:sldMk cId="4290507326" sldId="261"/>
            <ac:spMk id="2" creationId="{2D608644-7DDA-4869-ACB9-1249A93FBB21}"/>
          </ac:spMkLst>
        </pc:spChg>
        <pc:spChg chg="mod">
          <ac:chgData name="aissam jadli" userId="96e7d18aae743152" providerId="LiveId" clId="{1814A70E-28DB-4AFC-9B13-5C8361F4ED0D}" dt="2021-04-06T23:59:22.417" v="479" actId="14100"/>
          <ac:spMkLst>
            <pc:docMk/>
            <pc:sldMk cId="4290507326" sldId="261"/>
            <ac:spMk id="16" creationId="{8BBB8CB2-B08E-4B8E-BFD0-51A0BDBBE269}"/>
          </ac:spMkLst>
        </pc:spChg>
        <pc:spChg chg="mod">
          <ac:chgData name="aissam jadli" userId="96e7d18aae743152" providerId="LiveId" clId="{1814A70E-28DB-4AFC-9B13-5C8361F4ED0D}" dt="2021-04-08T01:57:40.862" v="2728"/>
          <ac:spMkLst>
            <pc:docMk/>
            <pc:sldMk cId="4290507326" sldId="261"/>
            <ac:spMk id="19" creationId="{EEB586E4-4707-4E9A-A588-2F73954A2C92}"/>
          </ac:spMkLst>
        </pc:spChg>
        <pc:spChg chg="mod">
          <ac:chgData name="aissam jadli" userId="96e7d18aae743152" providerId="LiveId" clId="{1814A70E-28DB-4AFC-9B13-5C8361F4ED0D}" dt="2021-04-08T01:57:40.862" v="2728"/>
          <ac:spMkLst>
            <pc:docMk/>
            <pc:sldMk cId="4290507326" sldId="261"/>
            <ac:spMk id="20" creationId="{C69C0820-8B09-49B1-829E-F7217E858A95}"/>
          </ac:spMkLst>
        </pc:spChg>
        <pc:spChg chg="mod">
          <ac:chgData name="aissam jadli" userId="96e7d18aae743152" providerId="LiveId" clId="{1814A70E-28DB-4AFC-9B13-5C8361F4ED0D}" dt="2021-04-08T01:57:40.862" v="2728"/>
          <ac:spMkLst>
            <pc:docMk/>
            <pc:sldMk cId="4290507326" sldId="261"/>
            <ac:spMk id="21" creationId="{FDC1C17F-EC74-4827-AA29-DE1EE2C07984}"/>
          </ac:spMkLst>
        </pc:spChg>
        <pc:grpChg chg="del">
          <ac:chgData name="aissam jadli" userId="96e7d18aae743152" providerId="LiveId" clId="{1814A70E-28DB-4AFC-9B13-5C8361F4ED0D}" dt="2021-04-08T01:57:40.351" v="2727" actId="478"/>
          <ac:grpSpMkLst>
            <pc:docMk/>
            <pc:sldMk cId="4290507326" sldId="261"/>
            <ac:grpSpMk id="7" creationId="{45683CF9-12AA-40EF-90AF-36CD76F94FC0}"/>
          </ac:grpSpMkLst>
        </pc:grpChg>
        <pc:grpChg chg="add mod">
          <ac:chgData name="aissam jadli" userId="96e7d18aae743152" providerId="LiveId" clId="{1814A70E-28DB-4AFC-9B13-5C8361F4ED0D}" dt="2021-04-08T01:57:40.862" v="2728"/>
          <ac:grpSpMkLst>
            <pc:docMk/>
            <pc:sldMk cId="4290507326" sldId="261"/>
            <ac:grpSpMk id="17" creationId="{2540FF57-B8A6-4170-849A-47EC6F90EB00}"/>
          </ac:grpSpMkLst>
        </pc:grpChg>
        <pc:grpChg chg="mod">
          <ac:chgData name="aissam jadli" userId="96e7d18aae743152" providerId="LiveId" clId="{1814A70E-28DB-4AFC-9B13-5C8361F4ED0D}" dt="2021-04-08T01:57:40.862" v="2728"/>
          <ac:grpSpMkLst>
            <pc:docMk/>
            <pc:sldMk cId="4290507326" sldId="261"/>
            <ac:grpSpMk id="18" creationId="{37A132F7-3FAD-4BC4-ABB2-28F3DBB618BC}"/>
          </ac:grpSpMkLst>
        </pc:grpChg>
        <pc:picChg chg="add mod modCrop">
          <ac:chgData name="aissam jadli" userId="96e7d18aae743152" providerId="LiveId" clId="{1814A70E-28DB-4AFC-9B13-5C8361F4ED0D}" dt="2021-04-06T23:59:53.990" v="483" actId="14100"/>
          <ac:picMkLst>
            <pc:docMk/>
            <pc:sldMk cId="4290507326" sldId="261"/>
            <ac:picMk id="13" creationId="{D4314D91-B950-4FF8-B9E6-89070F13292D}"/>
          </ac:picMkLst>
        </pc:picChg>
        <pc:picChg chg="add mod">
          <ac:chgData name="aissam jadli" userId="96e7d18aae743152" providerId="LiveId" clId="{1814A70E-28DB-4AFC-9B13-5C8361F4ED0D}" dt="2021-04-07T00:00:07.764" v="487" actId="1076"/>
          <ac:picMkLst>
            <pc:docMk/>
            <pc:sldMk cId="4290507326" sldId="261"/>
            <ac:picMk id="15" creationId="{DE6191F8-A3C3-4D6A-8639-FF62AF3241B6}"/>
          </ac:picMkLst>
        </pc:picChg>
        <pc:picChg chg="del">
          <ac:chgData name="aissam jadli" userId="96e7d18aae743152" providerId="LiveId" clId="{1814A70E-28DB-4AFC-9B13-5C8361F4ED0D}" dt="2021-04-06T23:57:23.692" v="458" actId="478"/>
          <ac:picMkLst>
            <pc:docMk/>
            <pc:sldMk cId="4290507326" sldId="261"/>
            <ac:picMk id="19" creationId="{13803506-EC74-4FDA-828B-57AF2C5160DF}"/>
          </ac:picMkLst>
        </pc:picChg>
      </pc:sldChg>
      <pc:sldChg chg="addSp delSp modSp add mod">
        <pc:chgData name="aissam jadli" userId="96e7d18aae743152" providerId="LiveId" clId="{1814A70E-28DB-4AFC-9B13-5C8361F4ED0D}" dt="2021-04-08T01:57:45.742" v="2730"/>
        <pc:sldMkLst>
          <pc:docMk/>
          <pc:sldMk cId="3647886689" sldId="262"/>
        </pc:sldMkLst>
        <pc:spChg chg="mod">
          <ac:chgData name="aissam jadli" userId="96e7d18aae743152" providerId="LiveId" clId="{1814A70E-28DB-4AFC-9B13-5C8361F4ED0D}" dt="2021-04-07T00:01:25.588" v="518" actId="20577"/>
          <ac:spMkLst>
            <pc:docMk/>
            <pc:sldMk cId="3647886689" sldId="262"/>
            <ac:spMk id="2" creationId="{2D608644-7DDA-4869-ACB9-1249A93FBB21}"/>
          </ac:spMkLst>
        </pc:spChg>
        <pc:spChg chg="mod">
          <ac:chgData name="aissam jadli" userId="96e7d18aae743152" providerId="LiveId" clId="{1814A70E-28DB-4AFC-9B13-5C8361F4ED0D}" dt="2021-04-07T00:03:17.815" v="554" actId="20577"/>
          <ac:spMkLst>
            <pc:docMk/>
            <pc:sldMk cId="3647886689" sldId="262"/>
            <ac:spMk id="16" creationId="{8BBB8CB2-B08E-4B8E-BFD0-51A0BDBBE269}"/>
          </ac:spMkLst>
        </pc:spChg>
        <pc:spChg chg="mod">
          <ac:chgData name="aissam jadli" userId="96e7d18aae743152" providerId="LiveId" clId="{1814A70E-28DB-4AFC-9B13-5C8361F4ED0D}" dt="2021-04-08T01:57:45.742" v="2730"/>
          <ac:spMkLst>
            <pc:docMk/>
            <pc:sldMk cId="3647886689" sldId="262"/>
            <ac:spMk id="19" creationId="{68D422E4-4192-4869-8486-EC7F385CD448}"/>
          </ac:spMkLst>
        </pc:spChg>
        <pc:spChg chg="mod">
          <ac:chgData name="aissam jadli" userId="96e7d18aae743152" providerId="LiveId" clId="{1814A70E-28DB-4AFC-9B13-5C8361F4ED0D}" dt="2021-04-08T01:57:45.742" v="2730"/>
          <ac:spMkLst>
            <pc:docMk/>
            <pc:sldMk cId="3647886689" sldId="262"/>
            <ac:spMk id="20" creationId="{99CE6967-1825-4F30-896D-AD686A592562}"/>
          </ac:spMkLst>
        </pc:spChg>
        <pc:spChg chg="mod">
          <ac:chgData name="aissam jadli" userId="96e7d18aae743152" providerId="LiveId" clId="{1814A70E-28DB-4AFC-9B13-5C8361F4ED0D}" dt="2021-04-08T01:57:45.742" v="2730"/>
          <ac:spMkLst>
            <pc:docMk/>
            <pc:sldMk cId="3647886689" sldId="262"/>
            <ac:spMk id="21" creationId="{7DC494F1-D1B0-4FE5-BDF6-56A5E7CD4668}"/>
          </ac:spMkLst>
        </pc:spChg>
        <pc:grpChg chg="del">
          <ac:chgData name="aissam jadli" userId="96e7d18aae743152" providerId="LiveId" clId="{1814A70E-28DB-4AFC-9B13-5C8361F4ED0D}" dt="2021-04-08T01:57:45.366" v="2729" actId="478"/>
          <ac:grpSpMkLst>
            <pc:docMk/>
            <pc:sldMk cId="3647886689" sldId="262"/>
            <ac:grpSpMk id="7" creationId="{45683CF9-12AA-40EF-90AF-36CD76F94FC0}"/>
          </ac:grpSpMkLst>
        </pc:grpChg>
        <pc:grpChg chg="add mod">
          <ac:chgData name="aissam jadli" userId="96e7d18aae743152" providerId="LiveId" clId="{1814A70E-28DB-4AFC-9B13-5C8361F4ED0D}" dt="2021-04-08T01:57:45.742" v="2730"/>
          <ac:grpSpMkLst>
            <pc:docMk/>
            <pc:sldMk cId="3647886689" sldId="262"/>
            <ac:grpSpMk id="15" creationId="{514FEE9C-956A-4D7C-B038-663F47A78FED}"/>
          </ac:grpSpMkLst>
        </pc:grpChg>
        <pc:grpChg chg="mod">
          <ac:chgData name="aissam jadli" userId="96e7d18aae743152" providerId="LiveId" clId="{1814A70E-28DB-4AFC-9B13-5C8361F4ED0D}" dt="2021-04-08T01:57:45.742" v="2730"/>
          <ac:grpSpMkLst>
            <pc:docMk/>
            <pc:sldMk cId="3647886689" sldId="262"/>
            <ac:grpSpMk id="17" creationId="{0EAFE2F4-5B3B-4463-BDD9-9F6D5380EDD7}"/>
          </ac:grpSpMkLst>
        </pc:grpChg>
        <pc:picChg chg="del">
          <ac:chgData name="aissam jadli" userId="96e7d18aae743152" providerId="LiveId" clId="{1814A70E-28DB-4AFC-9B13-5C8361F4ED0D}" dt="2021-04-07T00:02:03.349" v="520" actId="478"/>
          <ac:picMkLst>
            <pc:docMk/>
            <pc:sldMk cId="3647886689" sldId="262"/>
            <ac:picMk id="13" creationId="{D4314D91-B950-4FF8-B9E6-89070F13292D}"/>
          </ac:picMkLst>
        </pc:picChg>
        <pc:picChg chg="add mod">
          <ac:chgData name="aissam jadli" userId="96e7d18aae743152" providerId="LiveId" clId="{1814A70E-28DB-4AFC-9B13-5C8361F4ED0D}" dt="2021-04-07T00:04:19.804" v="564" actId="1076"/>
          <ac:picMkLst>
            <pc:docMk/>
            <pc:sldMk cId="3647886689" sldId="262"/>
            <ac:picMk id="14" creationId="{E5C714E5-3AB4-4F9C-BAEA-1CA66166AAE3}"/>
          </ac:picMkLst>
        </pc:picChg>
        <pc:picChg chg="del">
          <ac:chgData name="aissam jadli" userId="96e7d18aae743152" providerId="LiveId" clId="{1814A70E-28DB-4AFC-9B13-5C8361F4ED0D}" dt="2021-04-07T00:02:04.862" v="521" actId="478"/>
          <ac:picMkLst>
            <pc:docMk/>
            <pc:sldMk cId="3647886689" sldId="262"/>
            <ac:picMk id="15" creationId="{DE6191F8-A3C3-4D6A-8639-FF62AF3241B6}"/>
          </ac:picMkLst>
        </pc:picChg>
        <pc:picChg chg="add mod">
          <ac:chgData name="aissam jadli" userId="96e7d18aae743152" providerId="LiveId" clId="{1814A70E-28DB-4AFC-9B13-5C8361F4ED0D}" dt="2021-04-07T00:04:46.245" v="576" actId="1036"/>
          <ac:picMkLst>
            <pc:docMk/>
            <pc:sldMk cId="3647886689" sldId="262"/>
            <ac:picMk id="18" creationId="{663E63B8-138E-4B87-9CF7-B307EF211BC0}"/>
          </ac:picMkLst>
        </pc:picChg>
      </pc:sldChg>
      <pc:sldChg chg="addSp delSp modSp add mod">
        <pc:chgData name="aissam jadli" userId="96e7d18aae743152" providerId="LiveId" clId="{1814A70E-28DB-4AFC-9B13-5C8361F4ED0D}" dt="2021-04-08T01:57:51.137" v="2732"/>
        <pc:sldMkLst>
          <pc:docMk/>
          <pc:sldMk cId="3496436348" sldId="263"/>
        </pc:sldMkLst>
        <pc:spChg chg="del">
          <ac:chgData name="aissam jadli" userId="96e7d18aae743152" providerId="LiveId" clId="{1814A70E-28DB-4AFC-9B13-5C8361F4ED0D}" dt="2021-04-07T00:06:21.980" v="581" actId="478"/>
          <ac:spMkLst>
            <pc:docMk/>
            <pc:sldMk cId="3496436348" sldId="263"/>
            <ac:spMk id="16" creationId="{8BBB8CB2-B08E-4B8E-BFD0-51A0BDBBE269}"/>
          </ac:spMkLst>
        </pc:spChg>
        <pc:spChg chg="mod">
          <ac:chgData name="aissam jadli" userId="96e7d18aae743152" providerId="LiveId" clId="{1814A70E-28DB-4AFC-9B13-5C8361F4ED0D}" dt="2021-04-08T01:57:51.137" v="2732"/>
          <ac:spMkLst>
            <pc:docMk/>
            <pc:sldMk cId="3496436348" sldId="263"/>
            <ac:spMk id="17" creationId="{26B8437E-9E9F-40A2-A425-80528AA7E109}"/>
          </ac:spMkLst>
        </pc:spChg>
        <pc:spChg chg="mod">
          <ac:chgData name="aissam jadli" userId="96e7d18aae743152" providerId="LiveId" clId="{1814A70E-28DB-4AFC-9B13-5C8361F4ED0D}" dt="2021-04-08T01:57:51.137" v="2732"/>
          <ac:spMkLst>
            <pc:docMk/>
            <pc:sldMk cId="3496436348" sldId="263"/>
            <ac:spMk id="18" creationId="{B8B535B7-4EAB-4BEB-8C2D-0DCC93EF23DF}"/>
          </ac:spMkLst>
        </pc:spChg>
        <pc:spChg chg="add mod">
          <ac:chgData name="aissam jadli" userId="96e7d18aae743152" providerId="LiveId" clId="{1814A70E-28DB-4AFC-9B13-5C8361F4ED0D}" dt="2021-04-07T00:15:32.898" v="731" actId="14100"/>
          <ac:spMkLst>
            <pc:docMk/>
            <pc:sldMk cId="3496436348" sldId="263"/>
            <ac:spMk id="19" creationId="{89C1DA86-0AF2-468F-BD4D-CEC645048B24}"/>
          </ac:spMkLst>
        </pc:spChg>
        <pc:spChg chg="mod">
          <ac:chgData name="aissam jadli" userId="96e7d18aae743152" providerId="LiveId" clId="{1814A70E-28DB-4AFC-9B13-5C8361F4ED0D}" dt="2021-04-08T01:57:51.137" v="2732"/>
          <ac:spMkLst>
            <pc:docMk/>
            <pc:sldMk cId="3496436348" sldId="263"/>
            <ac:spMk id="21" creationId="{2F72AC7F-ABA7-49D7-A027-4C9DD5B37311}"/>
          </ac:spMkLst>
        </pc:spChg>
        <pc:grpChg chg="del">
          <ac:chgData name="aissam jadli" userId="96e7d18aae743152" providerId="LiveId" clId="{1814A70E-28DB-4AFC-9B13-5C8361F4ED0D}" dt="2021-04-08T01:57:50.719" v="2731" actId="478"/>
          <ac:grpSpMkLst>
            <pc:docMk/>
            <pc:sldMk cId="3496436348" sldId="263"/>
            <ac:grpSpMk id="7" creationId="{45683CF9-12AA-40EF-90AF-36CD76F94FC0}"/>
          </ac:grpSpMkLst>
        </pc:grpChg>
        <pc:grpChg chg="add mod">
          <ac:chgData name="aissam jadli" userId="96e7d18aae743152" providerId="LiveId" clId="{1814A70E-28DB-4AFC-9B13-5C8361F4ED0D}" dt="2021-04-08T01:57:51.137" v="2732"/>
          <ac:grpSpMkLst>
            <pc:docMk/>
            <pc:sldMk cId="3496436348" sldId="263"/>
            <ac:grpSpMk id="15" creationId="{0B86545A-6247-4E67-9398-D3F29A1E8A6D}"/>
          </ac:grpSpMkLst>
        </pc:grpChg>
        <pc:grpChg chg="mod">
          <ac:chgData name="aissam jadli" userId="96e7d18aae743152" providerId="LiveId" clId="{1814A70E-28DB-4AFC-9B13-5C8361F4ED0D}" dt="2021-04-08T01:57:51.137" v="2732"/>
          <ac:grpSpMkLst>
            <pc:docMk/>
            <pc:sldMk cId="3496436348" sldId="263"/>
            <ac:grpSpMk id="16" creationId="{24E72C9B-F666-4DC5-98DF-82BEACE85E15}"/>
          </ac:grpSpMkLst>
        </pc:grpChg>
        <pc:picChg chg="add mod">
          <ac:chgData name="aissam jadli" userId="96e7d18aae743152" providerId="LiveId" clId="{1814A70E-28DB-4AFC-9B13-5C8361F4ED0D}" dt="2021-04-07T00:15:35.248" v="732" actId="1076"/>
          <ac:picMkLst>
            <pc:docMk/>
            <pc:sldMk cId="3496436348" sldId="263"/>
            <ac:picMk id="13" creationId="{E1F0EEA2-7829-4F86-9AF7-F10BC834923C}"/>
          </ac:picMkLst>
        </pc:picChg>
        <pc:picChg chg="del">
          <ac:chgData name="aissam jadli" userId="96e7d18aae743152" providerId="LiveId" clId="{1814A70E-28DB-4AFC-9B13-5C8361F4ED0D}" dt="2021-04-07T00:06:21.980" v="581" actId="478"/>
          <ac:picMkLst>
            <pc:docMk/>
            <pc:sldMk cId="3496436348" sldId="263"/>
            <ac:picMk id="14" creationId="{E5C714E5-3AB4-4F9C-BAEA-1CA66166AAE3}"/>
          </ac:picMkLst>
        </pc:picChg>
        <pc:picChg chg="del">
          <ac:chgData name="aissam jadli" userId="96e7d18aae743152" providerId="LiveId" clId="{1814A70E-28DB-4AFC-9B13-5C8361F4ED0D}" dt="2021-04-07T00:06:21.980" v="581" actId="478"/>
          <ac:picMkLst>
            <pc:docMk/>
            <pc:sldMk cId="3496436348" sldId="263"/>
            <ac:picMk id="18" creationId="{663E63B8-138E-4B87-9CF7-B307EF211BC0}"/>
          </ac:picMkLst>
        </pc:picChg>
        <pc:picChg chg="add mod">
          <ac:chgData name="aissam jadli" userId="96e7d18aae743152" providerId="LiveId" clId="{1814A70E-28DB-4AFC-9B13-5C8361F4ED0D}" dt="2021-04-07T00:15:45.402" v="733" actId="1076"/>
          <ac:picMkLst>
            <pc:docMk/>
            <pc:sldMk cId="3496436348" sldId="263"/>
            <ac:picMk id="20" creationId="{14875069-3A43-4DD3-9EB2-8103F612A7FB}"/>
          </ac:picMkLst>
        </pc:picChg>
      </pc:sldChg>
      <pc:sldChg chg="addSp delSp modSp add mod">
        <pc:chgData name="aissam jadli" userId="96e7d18aae743152" providerId="LiveId" clId="{1814A70E-28DB-4AFC-9B13-5C8361F4ED0D}" dt="2021-04-08T01:57:55.103" v="2734"/>
        <pc:sldMkLst>
          <pc:docMk/>
          <pc:sldMk cId="3196504145" sldId="264"/>
        </pc:sldMkLst>
        <pc:spChg chg="mod">
          <ac:chgData name="aissam jadli" userId="96e7d18aae743152" providerId="LiveId" clId="{1814A70E-28DB-4AFC-9B13-5C8361F4ED0D}" dt="2021-04-07T00:18:15.099" v="752" actId="20577"/>
          <ac:spMkLst>
            <pc:docMk/>
            <pc:sldMk cId="3196504145" sldId="264"/>
            <ac:spMk id="2" creationId="{2D608644-7DDA-4869-ACB9-1249A93FBB21}"/>
          </ac:spMkLst>
        </pc:spChg>
        <pc:spChg chg="mod">
          <ac:chgData name="aissam jadli" userId="96e7d18aae743152" providerId="LiveId" clId="{1814A70E-28DB-4AFC-9B13-5C8361F4ED0D}" dt="2021-04-08T01:57:55.103" v="2734"/>
          <ac:spMkLst>
            <pc:docMk/>
            <pc:sldMk cId="3196504145" sldId="264"/>
            <ac:spMk id="17" creationId="{49586527-8F0F-4CA7-B3B5-6D6ABE5556F9}"/>
          </ac:spMkLst>
        </pc:spChg>
        <pc:spChg chg="mod">
          <ac:chgData name="aissam jadli" userId="96e7d18aae743152" providerId="LiveId" clId="{1814A70E-28DB-4AFC-9B13-5C8361F4ED0D}" dt="2021-04-08T01:57:55.103" v="2734"/>
          <ac:spMkLst>
            <pc:docMk/>
            <pc:sldMk cId="3196504145" sldId="264"/>
            <ac:spMk id="18" creationId="{C5D190A3-AE27-4A10-B5BD-07E2B7031CB2}"/>
          </ac:spMkLst>
        </pc:spChg>
        <pc:spChg chg="mod">
          <ac:chgData name="aissam jadli" userId="96e7d18aae743152" providerId="LiveId" clId="{1814A70E-28DB-4AFC-9B13-5C8361F4ED0D}" dt="2021-04-07T00:19:36.799" v="765" actId="14100"/>
          <ac:spMkLst>
            <pc:docMk/>
            <pc:sldMk cId="3196504145" sldId="264"/>
            <ac:spMk id="19" creationId="{89C1DA86-0AF2-468F-BD4D-CEC645048B24}"/>
          </ac:spMkLst>
        </pc:spChg>
        <pc:spChg chg="mod">
          <ac:chgData name="aissam jadli" userId="96e7d18aae743152" providerId="LiveId" clId="{1814A70E-28DB-4AFC-9B13-5C8361F4ED0D}" dt="2021-04-08T01:57:55.103" v="2734"/>
          <ac:spMkLst>
            <pc:docMk/>
            <pc:sldMk cId="3196504145" sldId="264"/>
            <ac:spMk id="20" creationId="{4233B947-0886-4596-BC1A-9E9A288463AB}"/>
          </ac:spMkLst>
        </pc:spChg>
        <pc:grpChg chg="del">
          <ac:chgData name="aissam jadli" userId="96e7d18aae743152" providerId="LiveId" clId="{1814A70E-28DB-4AFC-9B13-5C8361F4ED0D}" dt="2021-04-08T01:57:54.745" v="2733" actId="478"/>
          <ac:grpSpMkLst>
            <pc:docMk/>
            <pc:sldMk cId="3196504145" sldId="264"/>
            <ac:grpSpMk id="7" creationId="{45683CF9-12AA-40EF-90AF-36CD76F94FC0}"/>
          </ac:grpSpMkLst>
        </pc:grpChg>
        <pc:grpChg chg="add mod">
          <ac:chgData name="aissam jadli" userId="96e7d18aae743152" providerId="LiveId" clId="{1814A70E-28DB-4AFC-9B13-5C8361F4ED0D}" dt="2021-04-08T01:57:55.103" v="2734"/>
          <ac:grpSpMkLst>
            <pc:docMk/>
            <pc:sldMk cId="3196504145" sldId="264"/>
            <ac:grpSpMk id="15" creationId="{6D09F1E5-43E4-4728-9229-E13012617963}"/>
          </ac:grpSpMkLst>
        </pc:grpChg>
        <pc:grpChg chg="mod">
          <ac:chgData name="aissam jadli" userId="96e7d18aae743152" providerId="LiveId" clId="{1814A70E-28DB-4AFC-9B13-5C8361F4ED0D}" dt="2021-04-08T01:57:55.103" v="2734"/>
          <ac:grpSpMkLst>
            <pc:docMk/>
            <pc:sldMk cId="3196504145" sldId="264"/>
            <ac:grpSpMk id="16" creationId="{A3977FC2-697F-45B6-8C7B-013D54257D35}"/>
          </ac:grpSpMkLst>
        </pc:grpChg>
        <pc:picChg chg="del">
          <ac:chgData name="aissam jadli" userId="96e7d18aae743152" providerId="LiveId" clId="{1814A70E-28DB-4AFC-9B13-5C8361F4ED0D}" dt="2021-04-07T00:10:40.629" v="720" actId="478"/>
          <ac:picMkLst>
            <pc:docMk/>
            <pc:sldMk cId="3196504145" sldId="264"/>
            <ac:picMk id="13" creationId="{E1F0EEA2-7829-4F86-9AF7-F10BC834923C}"/>
          </ac:picMkLst>
        </pc:picChg>
        <pc:picChg chg="add mod">
          <ac:chgData name="aissam jadli" userId="96e7d18aae743152" providerId="LiveId" clId="{1814A70E-28DB-4AFC-9B13-5C8361F4ED0D}" dt="2021-04-07T00:19:42.583" v="772" actId="1038"/>
          <ac:picMkLst>
            <pc:docMk/>
            <pc:sldMk cId="3196504145" sldId="264"/>
            <ac:picMk id="14" creationId="{9B299A04-37AD-4DA4-8A65-3BC2C2573BFB}"/>
          </ac:picMkLst>
        </pc:picChg>
      </pc:sldChg>
      <pc:sldChg chg="addSp delSp modSp add mod">
        <pc:chgData name="aissam jadli" userId="96e7d18aae743152" providerId="LiveId" clId="{1814A70E-28DB-4AFC-9B13-5C8361F4ED0D}" dt="2021-04-08T01:58:22.187" v="2740" actId="208"/>
        <pc:sldMkLst>
          <pc:docMk/>
          <pc:sldMk cId="672770880" sldId="265"/>
        </pc:sldMkLst>
        <pc:spChg chg="mod">
          <ac:chgData name="aissam jadli" userId="96e7d18aae743152" providerId="LiveId" clId="{1814A70E-28DB-4AFC-9B13-5C8361F4ED0D}" dt="2021-04-07T00:25:05.073" v="781" actId="20577"/>
          <ac:spMkLst>
            <pc:docMk/>
            <pc:sldMk cId="672770880" sldId="265"/>
            <ac:spMk id="2" creationId="{2D608644-7DDA-4869-ACB9-1249A93FBB21}"/>
          </ac:spMkLst>
        </pc:spChg>
        <pc:spChg chg="mod">
          <ac:chgData name="aissam jadli" userId="96e7d18aae743152" providerId="LiveId" clId="{1814A70E-28DB-4AFC-9B13-5C8361F4ED0D}" dt="2021-04-07T00:25:21.210" v="785" actId="208"/>
          <ac:spMkLst>
            <pc:docMk/>
            <pc:sldMk cId="672770880" sldId="265"/>
            <ac:spMk id="11" creationId="{6AFD2B09-EEB0-4758-A703-6B0721672034}"/>
          </ac:spMkLst>
        </pc:spChg>
        <pc:spChg chg="mod">
          <ac:chgData name="aissam jadli" userId="96e7d18aae743152" providerId="LiveId" clId="{1814A70E-28DB-4AFC-9B13-5C8361F4ED0D}" dt="2021-04-07T00:26:02.696" v="788" actId="208"/>
          <ac:spMkLst>
            <pc:docMk/>
            <pc:sldMk cId="672770880" sldId="265"/>
            <ac:spMk id="12" creationId="{7C41F465-CC4C-4A80-9F2F-DCDBDFA8B0D3}"/>
          </ac:spMkLst>
        </pc:spChg>
        <pc:spChg chg="mod">
          <ac:chgData name="aissam jadli" userId="96e7d18aae743152" providerId="LiveId" clId="{1814A70E-28DB-4AFC-9B13-5C8361F4ED0D}" dt="2021-04-08T01:58:02" v="2736"/>
          <ac:spMkLst>
            <pc:docMk/>
            <pc:sldMk cId="672770880" sldId="265"/>
            <ac:spMk id="18" creationId="{E96EFDF5-2C78-40DC-B3B5-0D20D1792022}"/>
          </ac:spMkLst>
        </pc:spChg>
        <pc:spChg chg="mod">
          <ac:chgData name="aissam jadli" userId="96e7d18aae743152" providerId="LiveId" clId="{1814A70E-28DB-4AFC-9B13-5C8361F4ED0D}" dt="2021-04-07T12:42:43.979" v="805" actId="1076"/>
          <ac:spMkLst>
            <pc:docMk/>
            <pc:sldMk cId="672770880" sldId="265"/>
            <ac:spMk id="19" creationId="{89C1DA86-0AF2-468F-BD4D-CEC645048B24}"/>
          </ac:spMkLst>
        </pc:spChg>
        <pc:spChg chg="mod">
          <ac:chgData name="aissam jadli" userId="96e7d18aae743152" providerId="LiveId" clId="{1814A70E-28DB-4AFC-9B13-5C8361F4ED0D}" dt="2021-04-08T01:58:14.079" v="2738" actId="208"/>
          <ac:spMkLst>
            <pc:docMk/>
            <pc:sldMk cId="672770880" sldId="265"/>
            <ac:spMk id="20" creationId="{336AF37B-332D-4265-8DD0-F23AE4B47F31}"/>
          </ac:spMkLst>
        </pc:spChg>
        <pc:spChg chg="mod">
          <ac:chgData name="aissam jadli" userId="96e7d18aae743152" providerId="LiveId" clId="{1814A70E-28DB-4AFC-9B13-5C8361F4ED0D}" dt="2021-04-08T01:58:22.187" v="2740" actId="208"/>
          <ac:spMkLst>
            <pc:docMk/>
            <pc:sldMk cId="672770880" sldId="265"/>
            <ac:spMk id="21" creationId="{2504F315-CE01-4F0F-8D4B-21AE57A572E2}"/>
          </ac:spMkLst>
        </pc:spChg>
        <pc:grpChg chg="del">
          <ac:chgData name="aissam jadli" userId="96e7d18aae743152" providerId="LiveId" clId="{1814A70E-28DB-4AFC-9B13-5C8361F4ED0D}" dt="2021-04-08T01:58:01.553" v="2735" actId="478"/>
          <ac:grpSpMkLst>
            <pc:docMk/>
            <pc:sldMk cId="672770880" sldId="265"/>
            <ac:grpSpMk id="7" creationId="{45683CF9-12AA-40EF-90AF-36CD76F94FC0}"/>
          </ac:grpSpMkLst>
        </pc:grpChg>
        <pc:grpChg chg="add mod">
          <ac:chgData name="aissam jadli" userId="96e7d18aae743152" providerId="LiveId" clId="{1814A70E-28DB-4AFC-9B13-5C8361F4ED0D}" dt="2021-04-08T01:58:02" v="2736"/>
          <ac:grpSpMkLst>
            <pc:docMk/>
            <pc:sldMk cId="672770880" sldId="265"/>
            <ac:grpSpMk id="16" creationId="{064565EB-CB5C-4DDD-ACBE-A210913ED8F4}"/>
          </ac:grpSpMkLst>
        </pc:grpChg>
        <pc:grpChg chg="mod">
          <ac:chgData name="aissam jadli" userId="96e7d18aae743152" providerId="LiveId" clId="{1814A70E-28DB-4AFC-9B13-5C8361F4ED0D}" dt="2021-04-08T01:58:02" v="2736"/>
          <ac:grpSpMkLst>
            <pc:docMk/>
            <pc:sldMk cId="672770880" sldId="265"/>
            <ac:grpSpMk id="17" creationId="{BC63E079-3D63-4391-873F-B99171668527}"/>
          </ac:grpSpMkLst>
        </pc:grpChg>
        <pc:picChg chg="add mod">
          <ac:chgData name="aissam jadli" userId="96e7d18aae743152" providerId="LiveId" clId="{1814A70E-28DB-4AFC-9B13-5C8361F4ED0D}" dt="2021-04-07T12:43:15.233" v="810" actId="208"/>
          <ac:picMkLst>
            <pc:docMk/>
            <pc:sldMk cId="672770880" sldId="265"/>
            <ac:picMk id="13" creationId="{5814DD33-AE5D-4529-852C-055AD4F4D3AE}"/>
          </ac:picMkLst>
        </pc:picChg>
        <pc:picChg chg="del">
          <ac:chgData name="aissam jadli" userId="96e7d18aae743152" providerId="LiveId" clId="{1814A70E-28DB-4AFC-9B13-5C8361F4ED0D}" dt="2021-04-07T12:39:50.036" v="790" actId="478"/>
          <ac:picMkLst>
            <pc:docMk/>
            <pc:sldMk cId="672770880" sldId="265"/>
            <ac:picMk id="14" creationId="{9B299A04-37AD-4DA4-8A65-3BC2C2573BFB}"/>
          </ac:picMkLst>
        </pc:picChg>
      </pc:sldChg>
      <pc:sldChg chg="addSp delSp modSp add mod">
        <pc:chgData name="aissam jadli" userId="96e7d18aae743152" providerId="LiveId" clId="{1814A70E-28DB-4AFC-9B13-5C8361F4ED0D}" dt="2021-04-08T01:58:29.352" v="2742"/>
        <pc:sldMkLst>
          <pc:docMk/>
          <pc:sldMk cId="4279521269" sldId="266"/>
        </pc:sldMkLst>
        <pc:spChg chg="mod">
          <ac:chgData name="aissam jadli" userId="96e7d18aae743152" providerId="LiveId" clId="{1814A70E-28DB-4AFC-9B13-5C8361F4ED0D}" dt="2021-04-07T12:43:45.350" v="831" actId="20577"/>
          <ac:spMkLst>
            <pc:docMk/>
            <pc:sldMk cId="4279521269" sldId="266"/>
            <ac:spMk id="2" creationId="{2D608644-7DDA-4869-ACB9-1249A93FBB21}"/>
          </ac:spMkLst>
        </pc:spChg>
        <pc:spChg chg="add mod">
          <ac:chgData name="aissam jadli" userId="96e7d18aae743152" providerId="LiveId" clId="{1814A70E-28DB-4AFC-9B13-5C8361F4ED0D}" dt="2021-04-07T12:46:30.017" v="939" actId="1076"/>
          <ac:spMkLst>
            <pc:docMk/>
            <pc:sldMk cId="4279521269" sldId="266"/>
            <ac:spMk id="17" creationId="{36113A27-DCB3-44F5-B8BC-60E321386B2E}"/>
          </ac:spMkLst>
        </pc:spChg>
        <pc:spChg chg="mod">
          <ac:chgData name="aissam jadli" userId="96e7d18aae743152" providerId="LiveId" clId="{1814A70E-28DB-4AFC-9B13-5C8361F4ED0D}" dt="2021-04-07T12:44:25.692" v="906" actId="113"/>
          <ac:spMkLst>
            <pc:docMk/>
            <pc:sldMk cId="4279521269" sldId="266"/>
            <ac:spMk id="19" creationId="{89C1DA86-0AF2-468F-BD4D-CEC645048B24}"/>
          </ac:spMkLst>
        </pc:spChg>
        <pc:spChg chg="mod">
          <ac:chgData name="aissam jadli" userId="96e7d18aae743152" providerId="LiveId" clId="{1814A70E-28DB-4AFC-9B13-5C8361F4ED0D}" dt="2021-04-08T01:58:29.352" v="2742"/>
          <ac:spMkLst>
            <pc:docMk/>
            <pc:sldMk cId="4279521269" sldId="266"/>
            <ac:spMk id="22" creationId="{F8D28552-8355-4EC8-B9D1-A180F7460238}"/>
          </ac:spMkLst>
        </pc:spChg>
        <pc:spChg chg="mod">
          <ac:chgData name="aissam jadli" userId="96e7d18aae743152" providerId="LiveId" clId="{1814A70E-28DB-4AFC-9B13-5C8361F4ED0D}" dt="2021-04-08T01:58:29.352" v="2742"/>
          <ac:spMkLst>
            <pc:docMk/>
            <pc:sldMk cId="4279521269" sldId="266"/>
            <ac:spMk id="23" creationId="{1D51370E-6A35-4C51-9524-D431F9B6F2EB}"/>
          </ac:spMkLst>
        </pc:spChg>
        <pc:spChg chg="mod">
          <ac:chgData name="aissam jadli" userId="96e7d18aae743152" providerId="LiveId" clId="{1814A70E-28DB-4AFC-9B13-5C8361F4ED0D}" dt="2021-04-08T01:58:29.352" v="2742"/>
          <ac:spMkLst>
            <pc:docMk/>
            <pc:sldMk cId="4279521269" sldId="266"/>
            <ac:spMk id="24" creationId="{914D8908-BDFC-4F61-B295-0319EF5C4D63}"/>
          </ac:spMkLst>
        </pc:spChg>
        <pc:grpChg chg="del">
          <ac:chgData name="aissam jadli" userId="96e7d18aae743152" providerId="LiveId" clId="{1814A70E-28DB-4AFC-9B13-5C8361F4ED0D}" dt="2021-04-08T01:58:28.832" v="2741" actId="478"/>
          <ac:grpSpMkLst>
            <pc:docMk/>
            <pc:sldMk cId="4279521269" sldId="266"/>
            <ac:grpSpMk id="7" creationId="{45683CF9-12AA-40EF-90AF-36CD76F94FC0}"/>
          </ac:grpSpMkLst>
        </pc:grpChg>
        <pc:grpChg chg="add mod">
          <ac:chgData name="aissam jadli" userId="96e7d18aae743152" providerId="LiveId" clId="{1814A70E-28DB-4AFC-9B13-5C8361F4ED0D}" dt="2021-04-08T01:58:29.352" v="2742"/>
          <ac:grpSpMkLst>
            <pc:docMk/>
            <pc:sldMk cId="4279521269" sldId="266"/>
            <ac:grpSpMk id="20" creationId="{7B2755AA-217A-4468-BE27-5AD5477CF18A}"/>
          </ac:grpSpMkLst>
        </pc:grpChg>
        <pc:grpChg chg="mod">
          <ac:chgData name="aissam jadli" userId="96e7d18aae743152" providerId="LiveId" clId="{1814A70E-28DB-4AFC-9B13-5C8361F4ED0D}" dt="2021-04-08T01:58:29.352" v="2742"/>
          <ac:grpSpMkLst>
            <pc:docMk/>
            <pc:sldMk cId="4279521269" sldId="266"/>
            <ac:grpSpMk id="21" creationId="{414C9130-FD99-445B-8CB9-CE54EBCF50B1}"/>
          </ac:grpSpMkLst>
        </pc:grpChg>
        <pc:picChg chg="del">
          <ac:chgData name="aissam jadli" userId="96e7d18aae743152" providerId="LiveId" clId="{1814A70E-28DB-4AFC-9B13-5C8361F4ED0D}" dt="2021-04-07T12:44:26.934" v="907" actId="478"/>
          <ac:picMkLst>
            <pc:docMk/>
            <pc:sldMk cId="4279521269" sldId="266"/>
            <ac:picMk id="13" creationId="{5814DD33-AE5D-4529-852C-055AD4F4D3AE}"/>
          </ac:picMkLst>
        </pc:picChg>
        <pc:picChg chg="add mod">
          <ac:chgData name="aissam jadli" userId="96e7d18aae743152" providerId="LiveId" clId="{1814A70E-28DB-4AFC-9B13-5C8361F4ED0D}" dt="2021-04-07T12:46:23.823" v="938" actId="1076"/>
          <ac:picMkLst>
            <pc:docMk/>
            <pc:sldMk cId="4279521269" sldId="266"/>
            <ac:picMk id="14" creationId="{B4FF082F-7E43-490D-A9EF-76649201F966}"/>
          </ac:picMkLst>
        </pc:picChg>
        <pc:picChg chg="add mod">
          <ac:chgData name="aissam jadli" userId="96e7d18aae743152" providerId="LiveId" clId="{1814A70E-28DB-4AFC-9B13-5C8361F4ED0D}" dt="2021-04-07T12:47:04.536" v="946" actId="1076"/>
          <ac:picMkLst>
            <pc:docMk/>
            <pc:sldMk cId="4279521269" sldId="266"/>
            <ac:picMk id="18" creationId="{06714054-A678-4B14-A64F-00785B23CF84}"/>
          </ac:picMkLst>
        </pc:picChg>
      </pc:sldChg>
      <pc:sldChg chg="addSp delSp modSp add mod">
        <pc:chgData name="aissam jadli" userId="96e7d18aae743152" providerId="LiveId" clId="{1814A70E-28DB-4AFC-9B13-5C8361F4ED0D}" dt="2021-04-08T01:58:33.581" v="2744"/>
        <pc:sldMkLst>
          <pc:docMk/>
          <pc:sldMk cId="1085386504" sldId="267"/>
        </pc:sldMkLst>
        <pc:spChg chg="mod">
          <ac:chgData name="aissam jadli" userId="96e7d18aae743152" providerId="LiveId" clId="{1814A70E-28DB-4AFC-9B13-5C8361F4ED0D}" dt="2021-04-07T12:47:59.592" v="985" actId="20577"/>
          <ac:spMkLst>
            <pc:docMk/>
            <pc:sldMk cId="1085386504" sldId="267"/>
            <ac:spMk id="2" creationId="{2D608644-7DDA-4869-ACB9-1249A93FBB21}"/>
          </ac:spMkLst>
        </pc:spChg>
        <pc:spChg chg="add mod">
          <ac:chgData name="aissam jadli" userId="96e7d18aae743152" providerId="LiveId" clId="{1814A70E-28DB-4AFC-9B13-5C8361F4ED0D}" dt="2021-04-07T12:50:35.506" v="1042" actId="20577"/>
          <ac:spMkLst>
            <pc:docMk/>
            <pc:sldMk cId="1085386504" sldId="267"/>
            <ac:spMk id="16" creationId="{F0DE9D4F-A0FC-4997-8D6D-52B8EF5BA574}"/>
          </ac:spMkLst>
        </pc:spChg>
        <pc:spChg chg="del">
          <ac:chgData name="aissam jadli" userId="96e7d18aae743152" providerId="LiveId" clId="{1814A70E-28DB-4AFC-9B13-5C8361F4ED0D}" dt="2021-04-07T12:48:08.401" v="987" actId="478"/>
          <ac:spMkLst>
            <pc:docMk/>
            <pc:sldMk cId="1085386504" sldId="267"/>
            <ac:spMk id="17" creationId="{36113A27-DCB3-44F5-B8BC-60E321386B2E}"/>
          </ac:spMkLst>
        </pc:spChg>
        <pc:spChg chg="mod">
          <ac:chgData name="aissam jadli" userId="96e7d18aae743152" providerId="LiveId" clId="{1814A70E-28DB-4AFC-9B13-5C8361F4ED0D}" dt="2021-04-07T12:51:30.619" v="1055" actId="20577"/>
          <ac:spMkLst>
            <pc:docMk/>
            <pc:sldMk cId="1085386504" sldId="267"/>
            <ac:spMk id="19" creationId="{89C1DA86-0AF2-468F-BD4D-CEC645048B24}"/>
          </ac:spMkLst>
        </pc:spChg>
        <pc:spChg chg="mod">
          <ac:chgData name="aissam jadli" userId="96e7d18aae743152" providerId="LiveId" clId="{1814A70E-28DB-4AFC-9B13-5C8361F4ED0D}" dt="2021-04-08T01:58:33.581" v="2744"/>
          <ac:spMkLst>
            <pc:docMk/>
            <pc:sldMk cId="1085386504" sldId="267"/>
            <ac:spMk id="22" creationId="{1EE7366B-79E0-426A-9060-84440BB6E4C3}"/>
          </ac:spMkLst>
        </pc:spChg>
        <pc:spChg chg="mod">
          <ac:chgData name="aissam jadli" userId="96e7d18aae743152" providerId="LiveId" clId="{1814A70E-28DB-4AFC-9B13-5C8361F4ED0D}" dt="2021-04-08T01:58:33.581" v="2744"/>
          <ac:spMkLst>
            <pc:docMk/>
            <pc:sldMk cId="1085386504" sldId="267"/>
            <ac:spMk id="23" creationId="{E7EB2C18-0766-4224-A96F-15896AB0E2F2}"/>
          </ac:spMkLst>
        </pc:spChg>
        <pc:spChg chg="mod">
          <ac:chgData name="aissam jadli" userId="96e7d18aae743152" providerId="LiveId" clId="{1814A70E-28DB-4AFC-9B13-5C8361F4ED0D}" dt="2021-04-08T01:58:33.581" v="2744"/>
          <ac:spMkLst>
            <pc:docMk/>
            <pc:sldMk cId="1085386504" sldId="267"/>
            <ac:spMk id="24" creationId="{0A231098-E0C3-4A97-AE78-26C41FB52836}"/>
          </ac:spMkLst>
        </pc:spChg>
        <pc:grpChg chg="del">
          <ac:chgData name="aissam jadli" userId="96e7d18aae743152" providerId="LiveId" clId="{1814A70E-28DB-4AFC-9B13-5C8361F4ED0D}" dt="2021-04-08T01:58:33.219" v="2743" actId="478"/>
          <ac:grpSpMkLst>
            <pc:docMk/>
            <pc:sldMk cId="1085386504" sldId="267"/>
            <ac:grpSpMk id="7" creationId="{45683CF9-12AA-40EF-90AF-36CD76F94FC0}"/>
          </ac:grpSpMkLst>
        </pc:grpChg>
        <pc:grpChg chg="add mod">
          <ac:chgData name="aissam jadli" userId="96e7d18aae743152" providerId="LiveId" clId="{1814A70E-28DB-4AFC-9B13-5C8361F4ED0D}" dt="2021-04-08T01:58:33.581" v="2744"/>
          <ac:grpSpMkLst>
            <pc:docMk/>
            <pc:sldMk cId="1085386504" sldId="267"/>
            <ac:grpSpMk id="20" creationId="{42C6C5E7-AFF3-4B81-A1D9-DABD6E9E74B8}"/>
          </ac:grpSpMkLst>
        </pc:grpChg>
        <pc:grpChg chg="mod">
          <ac:chgData name="aissam jadli" userId="96e7d18aae743152" providerId="LiveId" clId="{1814A70E-28DB-4AFC-9B13-5C8361F4ED0D}" dt="2021-04-08T01:58:33.581" v="2744"/>
          <ac:grpSpMkLst>
            <pc:docMk/>
            <pc:sldMk cId="1085386504" sldId="267"/>
            <ac:grpSpMk id="21" creationId="{3FDC622B-4F59-4623-8B12-62537DD0D15E}"/>
          </ac:grpSpMkLst>
        </pc:grpChg>
        <pc:picChg chg="add mod">
          <ac:chgData name="aissam jadli" userId="96e7d18aae743152" providerId="LiveId" clId="{1814A70E-28DB-4AFC-9B13-5C8361F4ED0D}" dt="2021-04-07T12:51:06.583" v="1047" actId="208"/>
          <ac:picMkLst>
            <pc:docMk/>
            <pc:sldMk cId="1085386504" sldId="267"/>
            <ac:picMk id="13" creationId="{79838924-AFD5-4E05-A292-7442E68B57F4}"/>
          </ac:picMkLst>
        </pc:picChg>
        <pc:picChg chg="del">
          <ac:chgData name="aissam jadli" userId="96e7d18aae743152" providerId="LiveId" clId="{1814A70E-28DB-4AFC-9B13-5C8361F4ED0D}" dt="2021-04-07T12:48:29.212" v="989" actId="478"/>
          <ac:picMkLst>
            <pc:docMk/>
            <pc:sldMk cId="1085386504" sldId="267"/>
            <ac:picMk id="14" creationId="{B4FF082F-7E43-490D-A9EF-76649201F966}"/>
          </ac:picMkLst>
        </pc:picChg>
        <pc:picChg chg="del">
          <ac:chgData name="aissam jadli" userId="96e7d18aae743152" providerId="LiveId" clId="{1814A70E-28DB-4AFC-9B13-5C8361F4ED0D}" dt="2021-04-07T12:48:06.590" v="986" actId="478"/>
          <ac:picMkLst>
            <pc:docMk/>
            <pc:sldMk cId="1085386504" sldId="267"/>
            <ac:picMk id="18" creationId="{06714054-A678-4B14-A64F-00785B23CF84}"/>
          </ac:picMkLst>
        </pc:picChg>
      </pc:sldChg>
      <pc:sldChg chg="addSp delSp modSp add mod">
        <pc:chgData name="aissam jadli" userId="96e7d18aae743152" providerId="LiveId" clId="{1814A70E-28DB-4AFC-9B13-5C8361F4ED0D}" dt="2021-04-08T01:58:38.985" v="2746"/>
        <pc:sldMkLst>
          <pc:docMk/>
          <pc:sldMk cId="1085583785" sldId="268"/>
        </pc:sldMkLst>
        <pc:spChg chg="mod">
          <ac:chgData name="aissam jadli" userId="96e7d18aae743152" providerId="LiveId" clId="{1814A70E-28DB-4AFC-9B13-5C8361F4ED0D}" dt="2021-04-07T12:52:29.242" v="1084" actId="20577"/>
          <ac:spMkLst>
            <pc:docMk/>
            <pc:sldMk cId="1085583785" sldId="268"/>
            <ac:spMk id="2" creationId="{2D608644-7DDA-4869-ACB9-1249A93FBB21}"/>
          </ac:spMkLst>
        </pc:spChg>
        <pc:spChg chg="mod">
          <ac:chgData name="aissam jadli" userId="96e7d18aae743152" providerId="LiveId" clId="{1814A70E-28DB-4AFC-9B13-5C8361F4ED0D}" dt="2021-04-07T12:55:16.866" v="1303" actId="1036"/>
          <ac:spMkLst>
            <pc:docMk/>
            <pc:sldMk cId="1085583785" sldId="268"/>
            <ac:spMk id="16" creationId="{F0DE9D4F-A0FC-4997-8D6D-52B8EF5BA574}"/>
          </ac:spMkLst>
        </pc:spChg>
        <pc:spChg chg="mod">
          <ac:chgData name="aissam jadli" userId="96e7d18aae743152" providerId="LiveId" clId="{1814A70E-28DB-4AFC-9B13-5C8361F4ED0D}" dt="2021-04-07T12:53:46.706" v="1086" actId="20577"/>
          <ac:spMkLst>
            <pc:docMk/>
            <pc:sldMk cId="1085583785" sldId="268"/>
            <ac:spMk id="19" creationId="{89C1DA86-0AF2-468F-BD4D-CEC645048B24}"/>
          </ac:spMkLst>
        </pc:spChg>
        <pc:spChg chg="mod">
          <ac:chgData name="aissam jadli" userId="96e7d18aae743152" providerId="LiveId" clId="{1814A70E-28DB-4AFC-9B13-5C8361F4ED0D}" dt="2021-04-08T01:58:38.985" v="2746"/>
          <ac:spMkLst>
            <pc:docMk/>
            <pc:sldMk cId="1085583785" sldId="268"/>
            <ac:spMk id="22" creationId="{DE8ADF0E-2FB1-4C7B-9FF6-304BC5671744}"/>
          </ac:spMkLst>
        </pc:spChg>
        <pc:spChg chg="mod">
          <ac:chgData name="aissam jadli" userId="96e7d18aae743152" providerId="LiveId" clId="{1814A70E-28DB-4AFC-9B13-5C8361F4ED0D}" dt="2021-04-08T01:58:38.985" v="2746"/>
          <ac:spMkLst>
            <pc:docMk/>
            <pc:sldMk cId="1085583785" sldId="268"/>
            <ac:spMk id="23" creationId="{8934124E-1584-4231-AB06-C124575870B3}"/>
          </ac:spMkLst>
        </pc:spChg>
        <pc:spChg chg="mod">
          <ac:chgData name="aissam jadli" userId="96e7d18aae743152" providerId="LiveId" clId="{1814A70E-28DB-4AFC-9B13-5C8361F4ED0D}" dt="2021-04-08T01:58:38.985" v="2746"/>
          <ac:spMkLst>
            <pc:docMk/>
            <pc:sldMk cId="1085583785" sldId="268"/>
            <ac:spMk id="24" creationId="{AC822822-C688-43E3-BEA1-D40DE469EF90}"/>
          </ac:spMkLst>
        </pc:spChg>
        <pc:grpChg chg="del">
          <ac:chgData name="aissam jadli" userId="96e7d18aae743152" providerId="LiveId" clId="{1814A70E-28DB-4AFC-9B13-5C8361F4ED0D}" dt="2021-04-08T01:58:38.414" v="2745" actId="478"/>
          <ac:grpSpMkLst>
            <pc:docMk/>
            <pc:sldMk cId="1085583785" sldId="268"/>
            <ac:grpSpMk id="7" creationId="{45683CF9-12AA-40EF-90AF-36CD76F94FC0}"/>
          </ac:grpSpMkLst>
        </pc:grpChg>
        <pc:grpChg chg="add mod">
          <ac:chgData name="aissam jadli" userId="96e7d18aae743152" providerId="LiveId" clId="{1814A70E-28DB-4AFC-9B13-5C8361F4ED0D}" dt="2021-04-08T01:58:38.985" v="2746"/>
          <ac:grpSpMkLst>
            <pc:docMk/>
            <pc:sldMk cId="1085583785" sldId="268"/>
            <ac:grpSpMk id="20" creationId="{2D785DC8-83B7-4E4F-B04B-083B6CC978A9}"/>
          </ac:grpSpMkLst>
        </pc:grpChg>
        <pc:grpChg chg="mod">
          <ac:chgData name="aissam jadli" userId="96e7d18aae743152" providerId="LiveId" clId="{1814A70E-28DB-4AFC-9B13-5C8361F4ED0D}" dt="2021-04-08T01:58:38.985" v="2746"/>
          <ac:grpSpMkLst>
            <pc:docMk/>
            <pc:sldMk cId="1085583785" sldId="268"/>
            <ac:grpSpMk id="21" creationId="{22D72E46-CADD-4073-B467-302BAC3E6AC1}"/>
          </ac:grpSpMkLst>
        </pc:grpChg>
        <pc:picChg chg="del">
          <ac:chgData name="aissam jadli" userId="96e7d18aae743152" providerId="LiveId" clId="{1814A70E-28DB-4AFC-9B13-5C8361F4ED0D}" dt="2021-04-07T12:55:37.025" v="1304" actId="478"/>
          <ac:picMkLst>
            <pc:docMk/>
            <pc:sldMk cId="1085583785" sldId="268"/>
            <ac:picMk id="13" creationId="{79838924-AFD5-4E05-A292-7442E68B57F4}"/>
          </ac:picMkLst>
        </pc:picChg>
        <pc:picChg chg="add mod">
          <ac:chgData name="aissam jadli" userId="96e7d18aae743152" providerId="LiveId" clId="{1814A70E-28DB-4AFC-9B13-5C8361F4ED0D}" dt="2021-04-07T12:54:08.715" v="1091" actId="1440"/>
          <ac:picMkLst>
            <pc:docMk/>
            <pc:sldMk cId="1085583785" sldId="268"/>
            <ac:picMk id="14" creationId="{EDC2E569-21E9-40FD-8A0A-ED4A5ED028C1}"/>
          </ac:picMkLst>
        </pc:picChg>
        <pc:picChg chg="add mod">
          <ac:chgData name="aissam jadli" userId="96e7d18aae743152" providerId="LiveId" clId="{1814A70E-28DB-4AFC-9B13-5C8361F4ED0D}" dt="2021-04-07T12:55:54.774" v="1310" actId="1440"/>
          <ac:picMkLst>
            <pc:docMk/>
            <pc:sldMk cId="1085583785" sldId="268"/>
            <ac:picMk id="17" creationId="{BA1E067D-C372-4047-A8C0-D880CC86AD29}"/>
          </ac:picMkLst>
        </pc:picChg>
      </pc:sldChg>
      <pc:sldChg chg="addSp delSp modSp add mod">
        <pc:chgData name="aissam jadli" userId="96e7d18aae743152" providerId="LiveId" clId="{1814A70E-28DB-4AFC-9B13-5C8361F4ED0D}" dt="2021-04-08T01:58:43.060" v="2748"/>
        <pc:sldMkLst>
          <pc:docMk/>
          <pc:sldMk cId="838698881" sldId="269"/>
        </pc:sldMkLst>
        <pc:spChg chg="mod">
          <ac:chgData name="aissam jadli" userId="96e7d18aae743152" providerId="LiveId" clId="{1814A70E-28DB-4AFC-9B13-5C8361F4ED0D}" dt="2021-04-07T12:56:49.984" v="1332" actId="20577"/>
          <ac:spMkLst>
            <pc:docMk/>
            <pc:sldMk cId="838698881" sldId="269"/>
            <ac:spMk id="2" creationId="{2D608644-7DDA-4869-ACB9-1249A93FBB21}"/>
          </ac:spMkLst>
        </pc:spChg>
        <pc:spChg chg="mod">
          <ac:chgData name="aissam jadli" userId="96e7d18aae743152" providerId="LiveId" clId="{1814A70E-28DB-4AFC-9B13-5C8361F4ED0D}" dt="2021-04-07T13:03:50.487" v="1440" actId="20577"/>
          <ac:spMkLst>
            <pc:docMk/>
            <pc:sldMk cId="838698881" sldId="269"/>
            <ac:spMk id="9" creationId="{333DE185-023C-407D-88CD-3EF71F4614AE}"/>
          </ac:spMkLst>
        </pc:spChg>
        <pc:spChg chg="del">
          <ac:chgData name="aissam jadli" userId="96e7d18aae743152" providerId="LiveId" clId="{1814A70E-28DB-4AFC-9B13-5C8361F4ED0D}" dt="2021-04-07T12:57:54.864" v="1338" actId="478"/>
          <ac:spMkLst>
            <pc:docMk/>
            <pc:sldMk cId="838698881" sldId="269"/>
            <ac:spMk id="16" creationId="{F0DE9D4F-A0FC-4997-8D6D-52B8EF5BA574}"/>
          </ac:spMkLst>
        </pc:spChg>
        <pc:spChg chg="add del mod">
          <ac:chgData name="aissam jadli" userId="96e7d18aae743152" providerId="LiveId" clId="{1814A70E-28DB-4AFC-9B13-5C8361F4ED0D}" dt="2021-04-07T13:03:12.494" v="1424" actId="1036"/>
          <ac:spMkLst>
            <pc:docMk/>
            <pc:sldMk cId="838698881" sldId="269"/>
            <ac:spMk id="19" creationId="{89C1DA86-0AF2-468F-BD4D-CEC645048B24}"/>
          </ac:spMkLst>
        </pc:spChg>
        <pc:spChg chg="mod">
          <ac:chgData name="aissam jadli" userId="96e7d18aae743152" providerId="LiveId" clId="{1814A70E-28DB-4AFC-9B13-5C8361F4ED0D}" dt="2021-04-08T01:58:43.060" v="2748"/>
          <ac:spMkLst>
            <pc:docMk/>
            <pc:sldMk cId="838698881" sldId="269"/>
            <ac:spMk id="21" creationId="{3F16782C-1DAD-4DFC-AF39-3FC3E8133CC5}"/>
          </ac:spMkLst>
        </pc:spChg>
        <pc:spChg chg="mod">
          <ac:chgData name="aissam jadli" userId="96e7d18aae743152" providerId="LiveId" clId="{1814A70E-28DB-4AFC-9B13-5C8361F4ED0D}" dt="2021-04-08T01:58:43.060" v="2748"/>
          <ac:spMkLst>
            <pc:docMk/>
            <pc:sldMk cId="838698881" sldId="269"/>
            <ac:spMk id="22" creationId="{508C3EA1-D70E-4C2C-BA15-FA73DD1D41A4}"/>
          </ac:spMkLst>
        </pc:spChg>
        <pc:spChg chg="mod">
          <ac:chgData name="aissam jadli" userId="96e7d18aae743152" providerId="LiveId" clId="{1814A70E-28DB-4AFC-9B13-5C8361F4ED0D}" dt="2021-04-08T01:58:43.060" v="2748"/>
          <ac:spMkLst>
            <pc:docMk/>
            <pc:sldMk cId="838698881" sldId="269"/>
            <ac:spMk id="23" creationId="{86EF1AFD-0F4E-4592-B455-D56AAE05FBD9}"/>
          </ac:spMkLst>
        </pc:spChg>
        <pc:grpChg chg="del">
          <ac:chgData name="aissam jadli" userId="96e7d18aae743152" providerId="LiveId" clId="{1814A70E-28DB-4AFC-9B13-5C8361F4ED0D}" dt="2021-04-08T01:58:42.597" v="2747" actId="478"/>
          <ac:grpSpMkLst>
            <pc:docMk/>
            <pc:sldMk cId="838698881" sldId="269"/>
            <ac:grpSpMk id="7" creationId="{45683CF9-12AA-40EF-90AF-36CD76F94FC0}"/>
          </ac:grpSpMkLst>
        </pc:grpChg>
        <pc:grpChg chg="add mod">
          <ac:chgData name="aissam jadli" userId="96e7d18aae743152" providerId="LiveId" clId="{1814A70E-28DB-4AFC-9B13-5C8361F4ED0D}" dt="2021-04-08T01:58:43.060" v="2748"/>
          <ac:grpSpMkLst>
            <pc:docMk/>
            <pc:sldMk cId="838698881" sldId="269"/>
            <ac:grpSpMk id="18" creationId="{BC24F2E9-6116-456C-B054-F5B05CBE9698}"/>
          </ac:grpSpMkLst>
        </pc:grpChg>
        <pc:grpChg chg="mod">
          <ac:chgData name="aissam jadli" userId="96e7d18aae743152" providerId="LiveId" clId="{1814A70E-28DB-4AFC-9B13-5C8361F4ED0D}" dt="2021-04-08T01:58:43.060" v="2748"/>
          <ac:grpSpMkLst>
            <pc:docMk/>
            <pc:sldMk cId="838698881" sldId="269"/>
            <ac:grpSpMk id="20" creationId="{03C5B3F2-861B-43AE-B56A-2C176B25DBA9}"/>
          </ac:grpSpMkLst>
        </pc:grpChg>
        <pc:picChg chg="add mod">
          <ac:chgData name="aissam jadli" userId="96e7d18aae743152" providerId="LiveId" clId="{1814A70E-28DB-4AFC-9B13-5C8361F4ED0D}" dt="2021-04-07T13:03:15.269" v="1425" actId="1076"/>
          <ac:picMkLst>
            <pc:docMk/>
            <pc:sldMk cId="838698881" sldId="269"/>
            <ac:picMk id="13" creationId="{37A94CE8-AE5E-4196-AAAD-F9D0F06D39D3}"/>
          </ac:picMkLst>
        </pc:picChg>
        <pc:picChg chg="del">
          <ac:chgData name="aissam jadli" userId="96e7d18aae743152" providerId="LiveId" clId="{1814A70E-28DB-4AFC-9B13-5C8361F4ED0D}" dt="2021-04-07T12:57:40.092" v="1334" actId="478"/>
          <ac:picMkLst>
            <pc:docMk/>
            <pc:sldMk cId="838698881" sldId="269"/>
            <ac:picMk id="14" creationId="{EDC2E569-21E9-40FD-8A0A-ED4A5ED028C1}"/>
          </ac:picMkLst>
        </pc:picChg>
        <pc:picChg chg="del">
          <ac:chgData name="aissam jadli" userId="96e7d18aae743152" providerId="LiveId" clId="{1814A70E-28DB-4AFC-9B13-5C8361F4ED0D}" dt="2021-04-07T12:57:47.035" v="1335" actId="478"/>
          <ac:picMkLst>
            <pc:docMk/>
            <pc:sldMk cId="838698881" sldId="269"/>
            <ac:picMk id="17" creationId="{BA1E067D-C372-4047-A8C0-D880CC86AD29}"/>
          </ac:picMkLst>
        </pc:picChg>
      </pc:sldChg>
      <pc:sldChg chg="addSp delSp modSp add mod">
        <pc:chgData name="aissam jadli" userId="96e7d18aae743152" providerId="LiveId" clId="{1814A70E-28DB-4AFC-9B13-5C8361F4ED0D}" dt="2021-04-08T01:59:21.016" v="2756"/>
        <pc:sldMkLst>
          <pc:docMk/>
          <pc:sldMk cId="617686684" sldId="270"/>
        </pc:sldMkLst>
        <pc:spChg chg="mod">
          <ac:chgData name="aissam jadli" userId="96e7d18aae743152" providerId="LiveId" clId="{1814A70E-28DB-4AFC-9B13-5C8361F4ED0D}" dt="2021-04-07T18:48:26.339" v="1675" actId="20577"/>
          <ac:spMkLst>
            <pc:docMk/>
            <pc:sldMk cId="617686684" sldId="270"/>
            <ac:spMk id="2" creationId="{2D608644-7DDA-4869-ACB9-1249A93FBB21}"/>
          </ac:spMkLst>
        </pc:spChg>
        <pc:spChg chg="mod">
          <ac:chgData name="aissam jadli" userId="96e7d18aae743152" providerId="LiveId" clId="{1814A70E-28DB-4AFC-9B13-5C8361F4ED0D}" dt="2021-04-07T13:04:29.234" v="1445" actId="208"/>
          <ac:spMkLst>
            <pc:docMk/>
            <pc:sldMk cId="617686684" sldId="270"/>
            <ac:spMk id="9" creationId="{333DE185-023C-407D-88CD-3EF71F4614AE}"/>
          </ac:spMkLst>
        </pc:spChg>
        <pc:spChg chg="mod">
          <ac:chgData name="aissam jadli" userId="96e7d18aae743152" providerId="LiveId" clId="{1814A70E-28DB-4AFC-9B13-5C8361F4ED0D}" dt="2021-04-07T13:04:20.271" v="1443" actId="208"/>
          <ac:spMkLst>
            <pc:docMk/>
            <pc:sldMk cId="617686684" sldId="270"/>
            <ac:spMk id="12" creationId="{7C41F465-CC4C-4A80-9F2F-DCDBDFA8B0D3}"/>
          </ac:spMkLst>
        </pc:spChg>
        <pc:spChg chg="add del mod">
          <ac:chgData name="aissam jadli" userId="96e7d18aae743152" providerId="LiveId" clId="{1814A70E-28DB-4AFC-9B13-5C8361F4ED0D}" dt="2021-04-07T18:47:07.732" v="1618" actId="478"/>
          <ac:spMkLst>
            <pc:docMk/>
            <pc:sldMk cId="617686684" sldId="270"/>
            <ac:spMk id="17" creationId="{3B8D6DF7-065C-49F6-91C4-39D543A1B8E9}"/>
          </ac:spMkLst>
        </pc:spChg>
        <pc:spChg chg="mod">
          <ac:chgData name="aissam jadli" userId="96e7d18aae743152" providerId="LiveId" clId="{1814A70E-28DB-4AFC-9B13-5C8361F4ED0D}" dt="2021-04-07T18:53:28.176" v="1751"/>
          <ac:spMkLst>
            <pc:docMk/>
            <pc:sldMk cId="617686684" sldId="270"/>
            <ac:spMk id="19" creationId="{89C1DA86-0AF2-468F-BD4D-CEC645048B24}"/>
          </ac:spMkLst>
        </pc:spChg>
        <pc:spChg chg="mod">
          <ac:chgData name="aissam jadli" userId="96e7d18aae743152" providerId="LiveId" clId="{1814A70E-28DB-4AFC-9B13-5C8361F4ED0D}" dt="2021-04-08T01:59:21.016" v="2756"/>
          <ac:spMkLst>
            <pc:docMk/>
            <pc:sldMk cId="617686684" sldId="270"/>
            <ac:spMk id="25" creationId="{7450F773-CF4F-483A-80A8-A055A52A7AA5}"/>
          </ac:spMkLst>
        </pc:spChg>
        <pc:spChg chg="mod">
          <ac:chgData name="aissam jadli" userId="96e7d18aae743152" providerId="LiveId" clId="{1814A70E-28DB-4AFC-9B13-5C8361F4ED0D}" dt="2021-04-08T01:59:21.016" v="2756"/>
          <ac:spMkLst>
            <pc:docMk/>
            <pc:sldMk cId="617686684" sldId="270"/>
            <ac:spMk id="26" creationId="{C3963A66-1654-47D2-8242-EE71F5FB5D84}"/>
          </ac:spMkLst>
        </pc:spChg>
        <pc:spChg chg="mod">
          <ac:chgData name="aissam jadli" userId="96e7d18aae743152" providerId="LiveId" clId="{1814A70E-28DB-4AFC-9B13-5C8361F4ED0D}" dt="2021-04-08T01:59:21.016" v="2756"/>
          <ac:spMkLst>
            <pc:docMk/>
            <pc:sldMk cId="617686684" sldId="270"/>
            <ac:spMk id="27" creationId="{EFDA9982-F291-414A-972A-F3284FD77077}"/>
          </ac:spMkLst>
        </pc:spChg>
        <pc:grpChg chg="del">
          <ac:chgData name="aissam jadli" userId="96e7d18aae743152" providerId="LiveId" clId="{1814A70E-28DB-4AFC-9B13-5C8361F4ED0D}" dt="2021-04-08T01:59:20.527" v="2755" actId="478"/>
          <ac:grpSpMkLst>
            <pc:docMk/>
            <pc:sldMk cId="617686684" sldId="270"/>
            <ac:grpSpMk id="7" creationId="{45683CF9-12AA-40EF-90AF-36CD76F94FC0}"/>
          </ac:grpSpMkLst>
        </pc:grpChg>
        <pc:grpChg chg="add mod">
          <ac:chgData name="aissam jadli" userId="96e7d18aae743152" providerId="LiveId" clId="{1814A70E-28DB-4AFC-9B13-5C8361F4ED0D}" dt="2021-04-08T01:59:21.016" v="2756"/>
          <ac:grpSpMkLst>
            <pc:docMk/>
            <pc:sldMk cId="617686684" sldId="270"/>
            <ac:grpSpMk id="23" creationId="{B1816F2B-7828-4A66-9982-010C70BACF23}"/>
          </ac:grpSpMkLst>
        </pc:grpChg>
        <pc:grpChg chg="mod">
          <ac:chgData name="aissam jadli" userId="96e7d18aae743152" providerId="LiveId" clId="{1814A70E-28DB-4AFC-9B13-5C8361F4ED0D}" dt="2021-04-08T01:59:21.016" v="2756"/>
          <ac:grpSpMkLst>
            <pc:docMk/>
            <pc:sldMk cId="617686684" sldId="270"/>
            <ac:grpSpMk id="24" creationId="{23A69F4D-5FA7-49F3-9AAD-0E847323387D}"/>
          </ac:grpSpMkLst>
        </pc:grpChg>
        <pc:picChg chg="del">
          <ac:chgData name="aissam jadli" userId="96e7d18aae743152" providerId="LiveId" clId="{1814A70E-28DB-4AFC-9B13-5C8361F4ED0D}" dt="2021-04-07T13:08:21.278" v="1508" actId="478"/>
          <ac:picMkLst>
            <pc:docMk/>
            <pc:sldMk cId="617686684" sldId="270"/>
            <ac:picMk id="13" creationId="{37A94CE8-AE5E-4196-AAAD-F9D0F06D39D3}"/>
          </ac:picMkLst>
        </pc:picChg>
        <pc:picChg chg="add del mod">
          <ac:chgData name="aissam jadli" userId="96e7d18aae743152" providerId="LiveId" clId="{1814A70E-28DB-4AFC-9B13-5C8361F4ED0D}" dt="2021-04-07T18:47:07.732" v="1618" actId="478"/>
          <ac:picMkLst>
            <pc:docMk/>
            <pc:sldMk cId="617686684" sldId="270"/>
            <ac:picMk id="14" creationId="{D4127C1D-2B9D-41E9-99B0-B5124278E53D}"/>
          </ac:picMkLst>
        </pc:picChg>
        <pc:picChg chg="add del mod">
          <ac:chgData name="aissam jadli" userId="96e7d18aae743152" providerId="LiveId" clId="{1814A70E-28DB-4AFC-9B13-5C8361F4ED0D}" dt="2021-04-07T18:47:07.732" v="1618" actId="478"/>
          <ac:picMkLst>
            <pc:docMk/>
            <pc:sldMk cId="617686684" sldId="270"/>
            <ac:picMk id="16" creationId="{39752C52-5325-486F-B223-92BEAE0B8AE3}"/>
          </ac:picMkLst>
        </pc:picChg>
        <pc:picChg chg="add mod">
          <ac:chgData name="aissam jadli" userId="96e7d18aae743152" providerId="LiveId" clId="{1814A70E-28DB-4AFC-9B13-5C8361F4ED0D}" dt="2021-04-07T18:53:43.651" v="1755" actId="1036"/>
          <ac:picMkLst>
            <pc:docMk/>
            <pc:sldMk cId="617686684" sldId="270"/>
            <ac:picMk id="20" creationId="{1996D2E1-407C-4826-A6EE-6DF350792B4B}"/>
          </ac:picMkLst>
        </pc:picChg>
        <pc:picChg chg="add mod">
          <ac:chgData name="aissam jadli" userId="96e7d18aae743152" providerId="LiveId" clId="{1814A70E-28DB-4AFC-9B13-5C8361F4ED0D}" dt="2021-04-07T18:53:35.405" v="1752" actId="1076"/>
          <ac:picMkLst>
            <pc:docMk/>
            <pc:sldMk cId="617686684" sldId="270"/>
            <ac:picMk id="22" creationId="{6248B1F6-95C6-46F5-8570-8C8A1847A204}"/>
          </ac:picMkLst>
        </pc:picChg>
      </pc:sldChg>
      <pc:sldChg chg="addSp delSp modSp add mod ord">
        <pc:chgData name="aissam jadli" userId="96e7d18aae743152" providerId="LiveId" clId="{1814A70E-28DB-4AFC-9B13-5C8361F4ED0D}" dt="2021-04-08T01:59:14.976" v="2754" actId="208"/>
        <pc:sldMkLst>
          <pc:docMk/>
          <pc:sldMk cId="2048713643" sldId="271"/>
        </pc:sldMkLst>
        <pc:spChg chg="mod">
          <ac:chgData name="aissam jadli" userId="96e7d18aae743152" providerId="LiveId" clId="{1814A70E-28DB-4AFC-9B13-5C8361F4ED0D}" dt="2021-04-07T18:48:18.785" v="1671" actId="1035"/>
          <ac:spMkLst>
            <pc:docMk/>
            <pc:sldMk cId="2048713643" sldId="271"/>
            <ac:spMk id="17" creationId="{3B8D6DF7-065C-49F6-91C4-39D543A1B8E9}"/>
          </ac:spMkLst>
        </pc:spChg>
        <pc:spChg chg="add del mod">
          <ac:chgData name="aissam jadli" userId="96e7d18aae743152" providerId="LiveId" clId="{1814A70E-28DB-4AFC-9B13-5C8361F4ED0D}" dt="2021-04-07T18:48:00.602" v="1619" actId="21"/>
          <ac:spMkLst>
            <pc:docMk/>
            <pc:sldMk cId="2048713643" sldId="271"/>
            <ac:spMk id="18" creationId="{6358F010-55C8-46C5-A48F-4CB7173668D7}"/>
          </ac:spMkLst>
        </pc:spChg>
        <pc:spChg chg="mod">
          <ac:chgData name="aissam jadli" userId="96e7d18aae743152" providerId="LiveId" clId="{1814A70E-28DB-4AFC-9B13-5C8361F4ED0D}" dt="2021-04-07T18:48:12.853" v="1658" actId="1036"/>
          <ac:spMkLst>
            <pc:docMk/>
            <pc:sldMk cId="2048713643" sldId="271"/>
            <ac:spMk id="19" creationId="{89C1DA86-0AF2-468F-BD4D-CEC645048B24}"/>
          </ac:spMkLst>
        </pc:spChg>
        <pc:spChg chg="mod">
          <ac:chgData name="aissam jadli" userId="96e7d18aae743152" providerId="LiveId" clId="{1814A70E-28DB-4AFC-9B13-5C8361F4ED0D}" dt="2021-04-08T01:59:14.976" v="2754" actId="208"/>
          <ac:spMkLst>
            <pc:docMk/>
            <pc:sldMk cId="2048713643" sldId="271"/>
            <ac:spMk id="22" creationId="{06A20F27-6508-4C12-930F-2CFEFD13C4F7}"/>
          </ac:spMkLst>
        </pc:spChg>
        <pc:spChg chg="mod">
          <ac:chgData name="aissam jadli" userId="96e7d18aae743152" providerId="LiveId" clId="{1814A70E-28DB-4AFC-9B13-5C8361F4ED0D}" dt="2021-04-08T01:58:52.966" v="2750"/>
          <ac:spMkLst>
            <pc:docMk/>
            <pc:sldMk cId="2048713643" sldId="271"/>
            <ac:spMk id="23" creationId="{BE83EDE0-673F-49AE-A6E6-94A6B8590561}"/>
          </ac:spMkLst>
        </pc:spChg>
        <pc:spChg chg="mod">
          <ac:chgData name="aissam jadli" userId="96e7d18aae743152" providerId="LiveId" clId="{1814A70E-28DB-4AFC-9B13-5C8361F4ED0D}" dt="2021-04-08T01:59:06.210" v="2752" actId="208"/>
          <ac:spMkLst>
            <pc:docMk/>
            <pc:sldMk cId="2048713643" sldId="271"/>
            <ac:spMk id="24" creationId="{16F3847A-2D28-4FB8-988B-D837325BD254}"/>
          </ac:spMkLst>
        </pc:spChg>
        <pc:grpChg chg="del">
          <ac:chgData name="aissam jadli" userId="96e7d18aae743152" providerId="LiveId" clId="{1814A70E-28DB-4AFC-9B13-5C8361F4ED0D}" dt="2021-04-08T01:58:52.480" v="2749" actId="478"/>
          <ac:grpSpMkLst>
            <pc:docMk/>
            <pc:sldMk cId="2048713643" sldId="271"/>
            <ac:grpSpMk id="7" creationId="{45683CF9-12AA-40EF-90AF-36CD76F94FC0}"/>
          </ac:grpSpMkLst>
        </pc:grpChg>
        <pc:grpChg chg="add mod">
          <ac:chgData name="aissam jadli" userId="96e7d18aae743152" providerId="LiveId" clId="{1814A70E-28DB-4AFC-9B13-5C8361F4ED0D}" dt="2021-04-08T01:58:52.966" v="2750"/>
          <ac:grpSpMkLst>
            <pc:docMk/>
            <pc:sldMk cId="2048713643" sldId="271"/>
            <ac:grpSpMk id="20" creationId="{C4627565-FB0D-4BE3-BF0F-B2F847E8131E}"/>
          </ac:grpSpMkLst>
        </pc:grpChg>
        <pc:grpChg chg="mod">
          <ac:chgData name="aissam jadli" userId="96e7d18aae743152" providerId="LiveId" clId="{1814A70E-28DB-4AFC-9B13-5C8361F4ED0D}" dt="2021-04-08T01:58:52.966" v="2750"/>
          <ac:grpSpMkLst>
            <pc:docMk/>
            <pc:sldMk cId="2048713643" sldId="271"/>
            <ac:grpSpMk id="21" creationId="{9633C8EF-3BD5-482B-921A-8E9E6169C557}"/>
          </ac:grpSpMkLst>
        </pc:grpChg>
        <pc:picChg chg="mod">
          <ac:chgData name="aissam jadli" userId="96e7d18aae743152" providerId="LiveId" clId="{1814A70E-28DB-4AFC-9B13-5C8361F4ED0D}" dt="2021-04-07T18:48:18.785" v="1671" actId="1035"/>
          <ac:picMkLst>
            <pc:docMk/>
            <pc:sldMk cId="2048713643" sldId="271"/>
            <ac:picMk id="14" creationId="{D4127C1D-2B9D-41E9-99B0-B5124278E53D}"/>
          </ac:picMkLst>
        </pc:picChg>
        <pc:picChg chg="mod">
          <ac:chgData name="aissam jadli" userId="96e7d18aae743152" providerId="LiveId" clId="{1814A70E-28DB-4AFC-9B13-5C8361F4ED0D}" dt="2021-04-07T18:48:18.785" v="1671" actId="1035"/>
          <ac:picMkLst>
            <pc:docMk/>
            <pc:sldMk cId="2048713643" sldId="271"/>
            <ac:picMk id="16" creationId="{39752C52-5325-486F-B223-92BEAE0B8AE3}"/>
          </ac:picMkLst>
        </pc:picChg>
      </pc:sldChg>
      <pc:sldChg chg="addSp delSp modSp add mod">
        <pc:chgData name="aissam jadli" userId="96e7d18aae743152" providerId="LiveId" clId="{1814A70E-28DB-4AFC-9B13-5C8361F4ED0D}" dt="2021-04-08T01:59:44.650" v="2762"/>
        <pc:sldMkLst>
          <pc:docMk/>
          <pc:sldMk cId="133432561" sldId="272"/>
        </pc:sldMkLst>
        <pc:spChg chg="mod">
          <ac:chgData name="aissam jadli" userId="96e7d18aae743152" providerId="LiveId" clId="{1814A70E-28DB-4AFC-9B13-5C8361F4ED0D}" dt="2021-04-07T18:55:34.590" v="1766" actId="20577"/>
          <ac:spMkLst>
            <pc:docMk/>
            <pc:sldMk cId="133432561" sldId="272"/>
            <ac:spMk id="2" creationId="{2D608644-7DDA-4869-ACB9-1249A93FBB21}"/>
          </ac:spMkLst>
        </pc:spChg>
        <pc:spChg chg="mod">
          <ac:chgData name="aissam jadli" userId="96e7d18aae743152" providerId="LiveId" clId="{1814A70E-28DB-4AFC-9B13-5C8361F4ED0D}" dt="2021-04-07T19:04:04.157" v="1946" actId="1035"/>
          <ac:spMkLst>
            <pc:docMk/>
            <pc:sldMk cId="133432561" sldId="272"/>
            <ac:spMk id="19" creationId="{89C1DA86-0AF2-468F-BD4D-CEC645048B24}"/>
          </ac:spMkLst>
        </pc:spChg>
        <pc:spChg chg="add mod">
          <ac:chgData name="aissam jadli" userId="96e7d18aae743152" providerId="LiveId" clId="{1814A70E-28DB-4AFC-9B13-5C8361F4ED0D}" dt="2021-04-07T19:06:40.789" v="1975" actId="108"/>
          <ac:spMkLst>
            <pc:docMk/>
            <pc:sldMk cId="133432561" sldId="272"/>
            <ac:spMk id="21" creationId="{16BC1EDB-C93C-4587-8B4D-081A571F438A}"/>
          </ac:spMkLst>
        </pc:spChg>
        <pc:spChg chg="mod">
          <ac:chgData name="aissam jadli" userId="96e7d18aae743152" providerId="LiveId" clId="{1814A70E-28DB-4AFC-9B13-5C8361F4ED0D}" dt="2021-04-08T01:59:44.650" v="2762"/>
          <ac:spMkLst>
            <pc:docMk/>
            <pc:sldMk cId="133432561" sldId="272"/>
            <ac:spMk id="25" creationId="{39F64C30-5207-4A7C-B651-D7F038DAC891}"/>
          </ac:spMkLst>
        </pc:spChg>
        <pc:spChg chg="mod">
          <ac:chgData name="aissam jadli" userId="96e7d18aae743152" providerId="LiveId" clId="{1814A70E-28DB-4AFC-9B13-5C8361F4ED0D}" dt="2021-04-08T01:59:44.650" v="2762"/>
          <ac:spMkLst>
            <pc:docMk/>
            <pc:sldMk cId="133432561" sldId="272"/>
            <ac:spMk id="26" creationId="{DC3C5CE8-2C4E-4AD6-9D9D-EB0F920829FA}"/>
          </ac:spMkLst>
        </pc:spChg>
        <pc:spChg chg="mod">
          <ac:chgData name="aissam jadli" userId="96e7d18aae743152" providerId="LiveId" clId="{1814A70E-28DB-4AFC-9B13-5C8361F4ED0D}" dt="2021-04-08T01:59:44.650" v="2762"/>
          <ac:spMkLst>
            <pc:docMk/>
            <pc:sldMk cId="133432561" sldId="272"/>
            <ac:spMk id="27" creationId="{C2C697D1-C253-4B19-856D-74AEF5740722}"/>
          </ac:spMkLst>
        </pc:spChg>
        <pc:grpChg chg="del">
          <ac:chgData name="aissam jadli" userId="96e7d18aae743152" providerId="LiveId" clId="{1814A70E-28DB-4AFC-9B13-5C8361F4ED0D}" dt="2021-04-08T01:59:44.057" v="2761" actId="478"/>
          <ac:grpSpMkLst>
            <pc:docMk/>
            <pc:sldMk cId="133432561" sldId="272"/>
            <ac:grpSpMk id="7" creationId="{45683CF9-12AA-40EF-90AF-36CD76F94FC0}"/>
          </ac:grpSpMkLst>
        </pc:grpChg>
        <pc:grpChg chg="add mod">
          <ac:chgData name="aissam jadli" userId="96e7d18aae743152" providerId="LiveId" clId="{1814A70E-28DB-4AFC-9B13-5C8361F4ED0D}" dt="2021-04-08T01:59:44.650" v="2762"/>
          <ac:grpSpMkLst>
            <pc:docMk/>
            <pc:sldMk cId="133432561" sldId="272"/>
            <ac:grpSpMk id="23" creationId="{FB95E4DB-972D-4310-83DB-C3964161DA5A}"/>
          </ac:grpSpMkLst>
        </pc:grpChg>
        <pc:grpChg chg="mod">
          <ac:chgData name="aissam jadli" userId="96e7d18aae743152" providerId="LiveId" clId="{1814A70E-28DB-4AFC-9B13-5C8361F4ED0D}" dt="2021-04-08T01:59:44.650" v="2762"/>
          <ac:grpSpMkLst>
            <pc:docMk/>
            <pc:sldMk cId="133432561" sldId="272"/>
            <ac:grpSpMk id="24" creationId="{6CE99C10-CB9A-4925-BE35-FFF671DBFF23}"/>
          </ac:grpSpMkLst>
        </pc:grpChg>
        <pc:picChg chg="add del mod">
          <ac:chgData name="aissam jadli" userId="96e7d18aae743152" providerId="LiveId" clId="{1814A70E-28DB-4AFC-9B13-5C8361F4ED0D}" dt="2021-04-07T19:01:18.895" v="1901" actId="478"/>
          <ac:picMkLst>
            <pc:docMk/>
            <pc:sldMk cId="133432561" sldId="272"/>
            <ac:picMk id="13" creationId="{82490C9A-526C-481A-9BAD-879B832F650B}"/>
          </ac:picMkLst>
        </pc:picChg>
        <pc:picChg chg="add mod">
          <ac:chgData name="aissam jadli" userId="96e7d18aae743152" providerId="LiveId" clId="{1814A70E-28DB-4AFC-9B13-5C8361F4ED0D}" dt="2021-04-07T19:06:05.450" v="1969" actId="1076"/>
          <ac:picMkLst>
            <pc:docMk/>
            <pc:sldMk cId="133432561" sldId="272"/>
            <ac:picMk id="15" creationId="{91F6A5EE-2747-4C9C-BD1A-6864D7152353}"/>
          </ac:picMkLst>
        </pc:picChg>
        <pc:picChg chg="add mod">
          <ac:chgData name="aissam jadli" userId="96e7d18aae743152" providerId="LiveId" clId="{1814A70E-28DB-4AFC-9B13-5C8361F4ED0D}" dt="2021-04-07T19:06:14.006" v="1971" actId="208"/>
          <ac:picMkLst>
            <pc:docMk/>
            <pc:sldMk cId="133432561" sldId="272"/>
            <ac:picMk id="18" creationId="{74E460B3-8E68-436C-B35F-9BF5BDF0FEA9}"/>
          </ac:picMkLst>
        </pc:picChg>
        <pc:picChg chg="del">
          <ac:chgData name="aissam jadli" userId="96e7d18aae743152" providerId="LiveId" clId="{1814A70E-28DB-4AFC-9B13-5C8361F4ED0D}" dt="2021-04-07T18:55:39.184" v="1768" actId="478"/>
          <ac:picMkLst>
            <pc:docMk/>
            <pc:sldMk cId="133432561" sldId="272"/>
            <ac:picMk id="20" creationId="{1996D2E1-407C-4826-A6EE-6DF350792B4B}"/>
          </ac:picMkLst>
        </pc:picChg>
        <pc:picChg chg="del">
          <ac:chgData name="aissam jadli" userId="96e7d18aae743152" providerId="LiveId" clId="{1814A70E-28DB-4AFC-9B13-5C8361F4ED0D}" dt="2021-04-07T18:55:37.629" v="1767" actId="478"/>
          <ac:picMkLst>
            <pc:docMk/>
            <pc:sldMk cId="133432561" sldId="272"/>
            <ac:picMk id="22" creationId="{6248B1F6-95C6-46F5-8570-8C8A1847A204}"/>
          </ac:picMkLst>
        </pc:picChg>
      </pc:sldChg>
      <pc:sldChg chg="addSp delSp modSp add del mod ord">
        <pc:chgData name="aissam jadli" userId="96e7d18aae743152" providerId="LiveId" clId="{1814A70E-28DB-4AFC-9B13-5C8361F4ED0D}" dt="2021-04-08T01:59:38.104" v="2760" actId="478"/>
        <pc:sldMkLst>
          <pc:docMk/>
          <pc:sldMk cId="1619472834" sldId="273"/>
        </pc:sldMkLst>
        <pc:spChg chg="del mod">
          <ac:chgData name="aissam jadli" userId="96e7d18aae743152" providerId="LiveId" clId="{1814A70E-28DB-4AFC-9B13-5C8361F4ED0D}" dt="2021-04-08T01:59:38.104" v="2760" actId="478"/>
          <ac:spMkLst>
            <pc:docMk/>
            <pc:sldMk cId="1619472834" sldId="273"/>
            <ac:spMk id="3" creationId="{CDBFB390-A78B-45CB-8FA7-631C9E6AF6E1}"/>
          </ac:spMkLst>
        </pc:spChg>
        <pc:spChg chg="mod">
          <ac:chgData name="aissam jadli" userId="96e7d18aae743152" providerId="LiveId" clId="{1814A70E-28DB-4AFC-9B13-5C8361F4ED0D}" dt="2021-04-07T19:01:09.360" v="1898" actId="404"/>
          <ac:spMkLst>
            <pc:docMk/>
            <pc:sldMk cId="1619472834" sldId="273"/>
            <ac:spMk id="19" creationId="{89C1DA86-0AF2-468F-BD4D-CEC645048B24}"/>
          </ac:spMkLst>
        </pc:spChg>
        <pc:spChg chg="mod">
          <ac:chgData name="aissam jadli" userId="96e7d18aae743152" providerId="LiveId" clId="{1814A70E-28DB-4AFC-9B13-5C8361F4ED0D}" dt="2021-04-08T01:59:29.184" v="2758"/>
          <ac:spMkLst>
            <pc:docMk/>
            <pc:sldMk cId="1619472834" sldId="273"/>
            <ac:spMk id="20" creationId="{64CBA72E-9CE6-4134-929E-E1E6E04CD56C}"/>
          </ac:spMkLst>
        </pc:spChg>
        <pc:spChg chg="mod">
          <ac:chgData name="aissam jadli" userId="96e7d18aae743152" providerId="LiveId" clId="{1814A70E-28DB-4AFC-9B13-5C8361F4ED0D}" dt="2021-04-08T01:59:29.184" v="2758"/>
          <ac:spMkLst>
            <pc:docMk/>
            <pc:sldMk cId="1619472834" sldId="273"/>
            <ac:spMk id="21" creationId="{CC3F2A9C-D9E5-475C-9CC7-AFDB55F77708}"/>
          </ac:spMkLst>
        </pc:spChg>
        <pc:spChg chg="mod">
          <ac:chgData name="aissam jadli" userId="96e7d18aae743152" providerId="LiveId" clId="{1814A70E-28DB-4AFC-9B13-5C8361F4ED0D}" dt="2021-04-08T01:59:29.184" v="2758"/>
          <ac:spMkLst>
            <pc:docMk/>
            <pc:sldMk cId="1619472834" sldId="273"/>
            <ac:spMk id="22" creationId="{1F5E5F3E-895E-453E-AFE5-CF52AEDD2D61}"/>
          </ac:spMkLst>
        </pc:spChg>
        <pc:grpChg chg="del">
          <ac:chgData name="aissam jadli" userId="96e7d18aae743152" providerId="LiveId" clId="{1814A70E-28DB-4AFC-9B13-5C8361F4ED0D}" dt="2021-04-08T01:59:28.352" v="2757" actId="478"/>
          <ac:grpSpMkLst>
            <pc:docMk/>
            <pc:sldMk cId="1619472834" sldId="273"/>
            <ac:grpSpMk id="7" creationId="{45683CF9-12AA-40EF-90AF-36CD76F94FC0}"/>
          </ac:grpSpMkLst>
        </pc:grpChg>
        <pc:grpChg chg="add mod">
          <ac:chgData name="aissam jadli" userId="96e7d18aae743152" providerId="LiveId" clId="{1814A70E-28DB-4AFC-9B13-5C8361F4ED0D}" dt="2021-04-08T01:59:29.184" v="2758"/>
          <ac:grpSpMkLst>
            <pc:docMk/>
            <pc:sldMk cId="1619472834" sldId="273"/>
            <ac:grpSpMk id="17" creationId="{B3A56F01-0853-4B52-B4FF-A7C659C4CDC4}"/>
          </ac:grpSpMkLst>
        </pc:grpChg>
        <pc:grpChg chg="mod">
          <ac:chgData name="aissam jadli" userId="96e7d18aae743152" providerId="LiveId" clId="{1814A70E-28DB-4AFC-9B13-5C8361F4ED0D}" dt="2021-04-08T01:59:29.184" v="2758"/>
          <ac:grpSpMkLst>
            <pc:docMk/>
            <pc:sldMk cId="1619472834" sldId="273"/>
            <ac:grpSpMk id="18" creationId="{3C50ED83-816F-4A94-8FC4-5A5C4953D2ED}"/>
          </ac:grpSpMkLst>
        </pc:grpChg>
        <pc:picChg chg="mod">
          <ac:chgData name="aissam jadli" userId="96e7d18aae743152" providerId="LiveId" clId="{1814A70E-28DB-4AFC-9B13-5C8361F4ED0D}" dt="2021-04-07T19:00:31.343" v="1872" actId="1076"/>
          <ac:picMkLst>
            <pc:docMk/>
            <pc:sldMk cId="1619472834" sldId="273"/>
            <ac:picMk id="13" creationId="{82490C9A-526C-481A-9BAD-879B832F650B}"/>
          </ac:picMkLst>
        </pc:picChg>
        <pc:picChg chg="add mod">
          <ac:chgData name="aissam jadli" userId="96e7d18aae743152" providerId="LiveId" clId="{1814A70E-28DB-4AFC-9B13-5C8361F4ED0D}" dt="2021-04-07T19:01:02.977" v="1894" actId="1036"/>
          <ac:picMkLst>
            <pc:docMk/>
            <pc:sldMk cId="1619472834" sldId="273"/>
            <ac:picMk id="15" creationId="{F304E301-1896-45B8-83DE-90F826352FA1}"/>
          </ac:picMkLst>
        </pc:picChg>
      </pc:sldChg>
      <pc:sldChg chg="addSp">
        <pc:chgData name="aissam jadli" userId="96e7d18aae743152" providerId="LiveId" clId="{1814A70E-28DB-4AFC-9B13-5C8361F4ED0D}" dt="2021-04-07T18:59:51.846" v="1860"/>
        <pc:sldMkLst>
          <pc:docMk/>
          <pc:sldMk cId="1868604202" sldId="273"/>
        </pc:sldMkLst>
        <pc:spChg chg="add">
          <ac:chgData name="aissam jadli" userId="96e7d18aae743152" providerId="LiveId" clId="{1814A70E-28DB-4AFC-9B13-5C8361F4ED0D}" dt="2021-04-07T18:59:51.846" v="1860"/>
          <ac:spMkLst>
            <pc:docMk/>
            <pc:sldMk cId="1868604202" sldId="273"/>
            <ac:spMk id="3" creationId="{CDBFB390-A78B-45CB-8FA7-631C9E6AF6E1}"/>
          </ac:spMkLst>
        </pc:spChg>
      </pc:sldChg>
      <pc:sldChg chg="addSp delSp modSp add mod">
        <pc:chgData name="aissam jadli" userId="96e7d18aae743152" providerId="LiveId" clId="{1814A70E-28DB-4AFC-9B13-5C8361F4ED0D}" dt="2021-04-08T01:59:49.660" v="2764"/>
        <pc:sldMkLst>
          <pc:docMk/>
          <pc:sldMk cId="4230645214" sldId="274"/>
        </pc:sldMkLst>
        <pc:spChg chg="mod">
          <ac:chgData name="aissam jadli" userId="96e7d18aae743152" providerId="LiveId" clId="{1814A70E-28DB-4AFC-9B13-5C8361F4ED0D}" dt="2021-04-07T19:12:09.144" v="2030" actId="20577"/>
          <ac:spMkLst>
            <pc:docMk/>
            <pc:sldMk cId="4230645214" sldId="274"/>
            <ac:spMk id="19" creationId="{89C1DA86-0AF2-468F-BD4D-CEC645048B24}"/>
          </ac:spMkLst>
        </pc:spChg>
        <pc:spChg chg="add mod">
          <ac:chgData name="aissam jadli" userId="96e7d18aae743152" providerId="LiveId" clId="{1814A70E-28DB-4AFC-9B13-5C8361F4ED0D}" dt="2021-04-07T19:13:20.688" v="2078" actId="108"/>
          <ac:spMkLst>
            <pc:docMk/>
            <pc:sldMk cId="4230645214" sldId="274"/>
            <ac:spMk id="20" creationId="{EC53457C-D9EC-42E7-91B9-E92B9B0D9ACA}"/>
          </ac:spMkLst>
        </pc:spChg>
        <pc:spChg chg="del">
          <ac:chgData name="aissam jadli" userId="96e7d18aae743152" providerId="LiveId" clId="{1814A70E-28DB-4AFC-9B13-5C8361F4ED0D}" dt="2021-04-07T19:10:04.682" v="2020" actId="478"/>
          <ac:spMkLst>
            <pc:docMk/>
            <pc:sldMk cId="4230645214" sldId="274"/>
            <ac:spMk id="21" creationId="{16BC1EDB-C93C-4587-8B4D-081A571F438A}"/>
          </ac:spMkLst>
        </pc:spChg>
        <pc:spChg chg="mod">
          <ac:chgData name="aissam jadli" userId="96e7d18aae743152" providerId="LiveId" clId="{1814A70E-28DB-4AFC-9B13-5C8361F4ED0D}" dt="2021-04-08T01:59:49.660" v="2764"/>
          <ac:spMkLst>
            <pc:docMk/>
            <pc:sldMk cId="4230645214" sldId="274"/>
            <ac:spMk id="24" creationId="{3EE4DA13-3A3E-4DCF-9D89-33AAAED5ACAC}"/>
          </ac:spMkLst>
        </pc:spChg>
        <pc:spChg chg="mod">
          <ac:chgData name="aissam jadli" userId="96e7d18aae743152" providerId="LiveId" clId="{1814A70E-28DB-4AFC-9B13-5C8361F4ED0D}" dt="2021-04-08T01:59:49.660" v="2764"/>
          <ac:spMkLst>
            <pc:docMk/>
            <pc:sldMk cId="4230645214" sldId="274"/>
            <ac:spMk id="25" creationId="{CD8F278C-4B87-49DF-98DF-79D448CAF478}"/>
          </ac:spMkLst>
        </pc:spChg>
        <pc:spChg chg="mod">
          <ac:chgData name="aissam jadli" userId="96e7d18aae743152" providerId="LiveId" clId="{1814A70E-28DB-4AFC-9B13-5C8361F4ED0D}" dt="2021-04-08T01:59:49.660" v="2764"/>
          <ac:spMkLst>
            <pc:docMk/>
            <pc:sldMk cId="4230645214" sldId="274"/>
            <ac:spMk id="26" creationId="{98876E61-526D-4C9A-8429-3001F377E043}"/>
          </ac:spMkLst>
        </pc:spChg>
        <pc:grpChg chg="del">
          <ac:chgData name="aissam jadli" userId="96e7d18aae743152" providerId="LiveId" clId="{1814A70E-28DB-4AFC-9B13-5C8361F4ED0D}" dt="2021-04-08T01:59:49.245" v="2763" actId="478"/>
          <ac:grpSpMkLst>
            <pc:docMk/>
            <pc:sldMk cId="4230645214" sldId="274"/>
            <ac:grpSpMk id="7" creationId="{45683CF9-12AA-40EF-90AF-36CD76F94FC0}"/>
          </ac:grpSpMkLst>
        </pc:grpChg>
        <pc:grpChg chg="add mod">
          <ac:chgData name="aissam jadli" userId="96e7d18aae743152" providerId="LiveId" clId="{1814A70E-28DB-4AFC-9B13-5C8361F4ED0D}" dt="2021-04-08T01:59:49.660" v="2764"/>
          <ac:grpSpMkLst>
            <pc:docMk/>
            <pc:sldMk cId="4230645214" sldId="274"/>
            <ac:grpSpMk id="22" creationId="{99D2B2DF-849C-40E9-8F35-9FD79FC02950}"/>
          </ac:grpSpMkLst>
        </pc:grpChg>
        <pc:grpChg chg="mod">
          <ac:chgData name="aissam jadli" userId="96e7d18aae743152" providerId="LiveId" clId="{1814A70E-28DB-4AFC-9B13-5C8361F4ED0D}" dt="2021-04-08T01:59:49.660" v="2764"/>
          <ac:grpSpMkLst>
            <pc:docMk/>
            <pc:sldMk cId="4230645214" sldId="274"/>
            <ac:grpSpMk id="23" creationId="{E5481459-C452-45FD-9F33-E68ED9873D31}"/>
          </ac:grpSpMkLst>
        </pc:grpChg>
        <pc:picChg chg="add mod">
          <ac:chgData name="aissam jadli" userId="96e7d18aae743152" providerId="LiveId" clId="{1814A70E-28DB-4AFC-9B13-5C8361F4ED0D}" dt="2021-04-07T19:13:55.937" v="2083" actId="1076"/>
          <ac:picMkLst>
            <pc:docMk/>
            <pc:sldMk cId="4230645214" sldId="274"/>
            <ac:picMk id="13" creationId="{00164735-BEF3-4DA9-B85A-FD6BAABB6A71}"/>
          </ac:picMkLst>
        </pc:picChg>
        <pc:picChg chg="del">
          <ac:chgData name="aissam jadli" userId="96e7d18aae743152" providerId="LiveId" clId="{1814A70E-28DB-4AFC-9B13-5C8361F4ED0D}" dt="2021-04-07T19:08:29.571" v="1988" actId="478"/>
          <ac:picMkLst>
            <pc:docMk/>
            <pc:sldMk cId="4230645214" sldId="274"/>
            <ac:picMk id="15" creationId="{91F6A5EE-2747-4C9C-BD1A-6864D7152353}"/>
          </ac:picMkLst>
        </pc:picChg>
        <pc:picChg chg="add mod">
          <ac:chgData name="aissam jadli" userId="96e7d18aae743152" providerId="LiveId" clId="{1814A70E-28DB-4AFC-9B13-5C8361F4ED0D}" dt="2021-04-07T19:14:06.759" v="2088" actId="1038"/>
          <ac:picMkLst>
            <pc:docMk/>
            <pc:sldMk cId="4230645214" sldId="274"/>
            <ac:picMk id="17" creationId="{16B1F12B-6C6F-417C-A7CA-FDFA5C217F3A}"/>
          </ac:picMkLst>
        </pc:picChg>
        <pc:picChg chg="del">
          <ac:chgData name="aissam jadli" userId="96e7d18aae743152" providerId="LiveId" clId="{1814A70E-28DB-4AFC-9B13-5C8361F4ED0D}" dt="2021-04-07T19:08:31.365" v="1989" actId="478"/>
          <ac:picMkLst>
            <pc:docMk/>
            <pc:sldMk cId="4230645214" sldId="274"/>
            <ac:picMk id="18" creationId="{74E460B3-8E68-436C-B35F-9BF5BDF0FEA9}"/>
          </ac:picMkLst>
        </pc:picChg>
      </pc:sldChg>
      <pc:sldChg chg="addSp delSp modSp add mod">
        <pc:chgData name="aissam jadli" userId="96e7d18aae743152" providerId="LiveId" clId="{1814A70E-28DB-4AFC-9B13-5C8361F4ED0D}" dt="2021-04-08T01:59:54.052" v="2766"/>
        <pc:sldMkLst>
          <pc:docMk/>
          <pc:sldMk cId="1634345981" sldId="275"/>
        </pc:sldMkLst>
        <pc:spChg chg="mod">
          <ac:chgData name="aissam jadli" userId="96e7d18aae743152" providerId="LiveId" clId="{1814A70E-28DB-4AFC-9B13-5C8361F4ED0D}" dt="2021-04-07T19:22:57.565" v="2129" actId="14100"/>
          <ac:spMkLst>
            <pc:docMk/>
            <pc:sldMk cId="1634345981" sldId="275"/>
            <ac:spMk id="19" creationId="{89C1DA86-0AF2-468F-BD4D-CEC645048B24}"/>
          </ac:spMkLst>
        </pc:spChg>
        <pc:spChg chg="del">
          <ac:chgData name="aissam jadli" userId="96e7d18aae743152" providerId="LiveId" clId="{1814A70E-28DB-4AFC-9B13-5C8361F4ED0D}" dt="2021-04-07T19:18:54.190" v="2092" actId="478"/>
          <ac:spMkLst>
            <pc:docMk/>
            <pc:sldMk cId="1634345981" sldId="275"/>
            <ac:spMk id="20" creationId="{EC53457C-D9EC-42E7-91B9-E92B9B0D9ACA}"/>
          </ac:spMkLst>
        </pc:spChg>
        <pc:spChg chg="mod">
          <ac:chgData name="aissam jadli" userId="96e7d18aae743152" providerId="LiveId" clId="{1814A70E-28DB-4AFC-9B13-5C8361F4ED0D}" dt="2021-04-08T01:59:54.052" v="2766"/>
          <ac:spMkLst>
            <pc:docMk/>
            <pc:sldMk cId="1634345981" sldId="275"/>
            <ac:spMk id="26" creationId="{376AF54F-CCAF-4157-8FD1-98B619AE30DD}"/>
          </ac:spMkLst>
        </pc:spChg>
        <pc:spChg chg="mod">
          <ac:chgData name="aissam jadli" userId="96e7d18aae743152" providerId="LiveId" clId="{1814A70E-28DB-4AFC-9B13-5C8361F4ED0D}" dt="2021-04-08T01:59:54.052" v="2766"/>
          <ac:spMkLst>
            <pc:docMk/>
            <pc:sldMk cId="1634345981" sldId="275"/>
            <ac:spMk id="27" creationId="{0338CBEC-000F-45D2-9AA6-EA0079206C15}"/>
          </ac:spMkLst>
        </pc:spChg>
        <pc:spChg chg="mod">
          <ac:chgData name="aissam jadli" userId="96e7d18aae743152" providerId="LiveId" clId="{1814A70E-28DB-4AFC-9B13-5C8361F4ED0D}" dt="2021-04-08T01:59:54.052" v="2766"/>
          <ac:spMkLst>
            <pc:docMk/>
            <pc:sldMk cId="1634345981" sldId="275"/>
            <ac:spMk id="28" creationId="{C5C6F6C9-E524-476F-B50C-252383B65883}"/>
          </ac:spMkLst>
        </pc:spChg>
        <pc:grpChg chg="del">
          <ac:chgData name="aissam jadli" userId="96e7d18aae743152" providerId="LiveId" clId="{1814A70E-28DB-4AFC-9B13-5C8361F4ED0D}" dt="2021-04-08T01:59:53.694" v="2765" actId="478"/>
          <ac:grpSpMkLst>
            <pc:docMk/>
            <pc:sldMk cId="1634345981" sldId="275"/>
            <ac:grpSpMk id="7" creationId="{45683CF9-12AA-40EF-90AF-36CD76F94FC0}"/>
          </ac:grpSpMkLst>
        </pc:grpChg>
        <pc:grpChg chg="add mod">
          <ac:chgData name="aissam jadli" userId="96e7d18aae743152" providerId="LiveId" clId="{1814A70E-28DB-4AFC-9B13-5C8361F4ED0D}" dt="2021-04-08T01:59:54.052" v="2766"/>
          <ac:grpSpMkLst>
            <pc:docMk/>
            <pc:sldMk cId="1634345981" sldId="275"/>
            <ac:grpSpMk id="24" creationId="{A44A507D-9602-4601-B328-808D39ED942F}"/>
          </ac:grpSpMkLst>
        </pc:grpChg>
        <pc:grpChg chg="mod">
          <ac:chgData name="aissam jadli" userId="96e7d18aae743152" providerId="LiveId" clId="{1814A70E-28DB-4AFC-9B13-5C8361F4ED0D}" dt="2021-04-08T01:59:54.052" v="2766"/>
          <ac:grpSpMkLst>
            <pc:docMk/>
            <pc:sldMk cId="1634345981" sldId="275"/>
            <ac:grpSpMk id="25" creationId="{65484981-5922-4B97-809A-DF9441B237AC}"/>
          </ac:grpSpMkLst>
        </pc:grpChg>
        <pc:picChg chg="del">
          <ac:chgData name="aissam jadli" userId="96e7d18aae743152" providerId="LiveId" clId="{1814A70E-28DB-4AFC-9B13-5C8361F4ED0D}" dt="2021-04-07T19:18:51.235" v="2091" actId="478"/>
          <ac:picMkLst>
            <pc:docMk/>
            <pc:sldMk cId="1634345981" sldId="275"/>
            <ac:picMk id="13" creationId="{00164735-BEF3-4DA9-B85A-FD6BAABB6A71}"/>
          </ac:picMkLst>
        </pc:picChg>
        <pc:picChg chg="add mod">
          <ac:chgData name="aissam jadli" userId="96e7d18aae743152" providerId="LiveId" clId="{1814A70E-28DB-4AFC-9B13-5C8361F4ED0D}" dt="2021-04-07T19:25:06.131" v="2153" actId="1076"/>
          <ac:picMkLst>
            <pc:docMk/>
            <pc:sldMk cId="1634345981" sldId="275"/>
            <ac:picMk id="14" creationId="{239335A8-35B9-4137-9ACF-D1917E1904E9}"/>
          </ac:picMkLst>
        </pc:picChg>
        <pc:picChg chg="add mod">
          <ac:chgData name="aissam jadli" userId="96e7d18aae743152" providerId="LiveId" clId="{1814A70E-28DB-4AFC-9B13-5C8361F4ED0D}" dt="2021-04-07T19:24:28.523" v="2146" actId="1076"/>
          <ac:picMkLst>
            <pc:docMk/>
            <pc:sldMk cId="1634345981" sldId="275"/>
            <ac:picMk id="16" creationId="{C4A24053-3BED-4348-95D6-ED5461E648FF}"/>
          </ac:picMkLst>
        </pc:picChg>
        <pc:picChg chg="del">
          <ac:chgData name="aissam jadli" userId="96e7d18aae743152" providerId="LiveId" clId="{1814A70E-28DB-4AFC-9B13-5C8361F4ED0D}" dt="2021-04-07T19:18:49.916" v="2090" actId="478"/>
          <ac:picMkLst>
            <pc:docMk/>
            <pc:sldMk cId="1634345981" sldId="275"/>
            <ac:picMk id="17" creationId="{16B1F12B-6C6F-417C-A7CA-FDFA5C217F3A}"/>
          </ac:picMkLst>
        </pc:picChg>
        <pc:picChg chg="add mod">
          <ac:chgData name="aissam jadli" userId="96e7d18aae743152" providerId="LiveId" clId="{1814A70E-28DB-4AFC-9B13-5C8361F4ED0D}" dt="2021-04-07T19:23:58.651" v="2143" actId="1076"/>
          <ac:picMkLst>
            <pc:docMk/>
            <pc:sldMk cId="1634345981" sldId="275"/>
            <ac:picMk id="21" creationId="{42849DBF-CFF1-47A2-BBE1-220B871F9A95}"/>
          </ac:picMkLst>
        </pc:picChg>
        <pc:picChg chg="add mod">
          <ac:chgData name="aissam jadli" userId="96e7d18aae743152" providerId="LiveId" clId="{1814A70E-28DB-4AFC-9B13-5C8361F4ED0D}" dt="2021-04-07T19:24:58.294" v="2151" actId="208"/>
          <ac:picMkLst>
            <pc:docMk/>
            <pc:sldMk cId="1634345981" sldId="275"/>
            <ac:picMk id="23" creationId="{AFC06D83-851F-4DFB-A594-782C6BC2EC95}"/>
          </ac:picMkLst>
        </pc:picChg>
      </pc:sldChg>
      <pc:sldChg chg="addSp delSp modSp add mod">
        <pc:chgData name="aissam jadli" userId="96e7d18aae743152" providerId="LiveId" clId="{1814A70E-28DB-4AFC-9B13-5C8361F4ED0D}" dt="2021-04-08T02:00:01.345" v="2768"/>
        <pc:sldMkLst>
          <pc:docMk/>
          <pc:sldMk cId="1634282218" sldId="276"/>
        </pc:sldMkLst>
        <pc:spChg chg="mod">
          <ac:chgData name="aissam jadli" userId="96e7d18aae743152" providerId="LiveId" clId="{1814A70E-28DB-4AFC-9B13-5C8361F4ED0D}" dt="2021-04-07T19:27:08.939" v="2171" actId="20577"/>
          <ac:spMkLst>
            <pc:docMk/>
            <pc:sldMk cId="1634282218" sldId="276"/>
            <ac:spMk id="19" creationId="{89C1DA86-0AF2-468F-BD4D-CEC645048B24}"/>
          </ac:spMkLst>
        </pc:spChg>
        <pc:spChg chg="add mod">
          <ac:chgData name="aissam jadli" userId="96e7d18aae743152" providerId="LiveId" clId="{1814A70E-28DB-4AFC-9B13-5C8361F4ED0D}" dt="2021-04-07T19:29:12.737" v="2190" actId="20577"/>
          <ac:spMkLst>
            <pc:docMk/>
            <pc:sldMk cId="1634282218" sldId="276"/>
            <ac:spMk id="20" creationId="{66CA5890-65C6-47F4-A211-2006D83B3F55}"/>
          </ac:spMkLst>
        </pc:spChg>
        <pc:spChg chg="mod">
          <ac:chgData name="aissam jadli" userId="96e7d18aae743152" providerId="LiveId" clId="{1814A70E-28DB-4AFC-9B13-5C8361F4ED0D}" dt="2021-04-08T02:00:01.345" v="2768"/>
          <ac:spMkLst>
            <pc:docMk/>
            <pc:sldMk cId="1634282218" sldId="276"/>
            <ac:spMk id="26" creationId="{140EDF0E-8092-40D1-AA30-7A139DE9E640}"/>
          </ac:spMkLst>
        </pc:spChg>
        <pc:spChg chg="mod">
          <ac:chgData name="aissam jadli" userId="96e7d18aae743152" providerId="LiveId" clId="{1814A70E-28DB-4AFC-9B13-5C8361F4ED0D}" dt="2021-04-08T02:00:01.345" v="2768"/>
          <ac:spMkLst>
            <pc:docMk/>
            <pc:sldMk cId="1634282218" sldId="276"/>
            <ac:spMk id="27" creationId="{6D0F587A-F379-43B6-A3C4-07AF2295DE9D}"/>
          </ac:spMkLst>
        </pc:spChg>
        <pc:spChg chg="mod">
          <ac:chgData name="aissam jadli" userId="96e7d18aae743152" providerId="LiveId" clId="{1814A70E-28DB-4AFC-9B13-5C8361F4ED0D}" dt="2021-04-08T02:00:01.345" v="2768"/>
          <ac:spMkLst>
            <pc:docMk/>
            <pc:sldMk cId="1634282218" sldId="276"/>
            <ac:spMk id="28" creationId="{DB7CE674-8FEE-4166-B6AC-B23D3ADB606F}"/>
          </ac:spMkLst>
        </pc:spChg>
        <pc:grpChg chg="del">
          <ac:chgData name="aissam jadli" userId="96e7d18aae743152" providerId="LiveId" clId="{1814A70E-28DB-4AFC-9B13-5C8361F4ED0D}" dt="2021-04-08T02:00:00.864" v="2767" actId="478"/>
          <ac:grpSpMkLst>
            <pc:docMk/>
            <pc:sldMk cId="1634282218" sldId="276"/>
            <ac:grpSpMk id="7" creationId="{45683CF9-12AA-40EF-90AF-36CD76F94FC0}"/>
          </ac:grpSpMkLst>
        </pc:grpChg>
        <pc:grpChg chg="add mod">
          <ac:chgData name="aissam jadli" userId="96e7d18aae743152" providerId="LiveId" clId="{1814A70E-28DB-4AFC-9B13-5C8361F4ED0D}" dt="2021-04-08T02:00:01.345" v="2768"/>
          <ac:grpSpMkLst>
            <pc:docMk/>
            <pc:sldMk cId="1634282218" sldId="276"/>
            <ac:grpSpMk id="24" creationId="{ABB6CED1-DF72-4B40-9508-D03B7B9D7F7C}"/>
          </ac:grpSpMkLst>
        </pc:grpChg>
        <pc:grpChg chg="mod">
          <ac:chgData name="aissam jadli" userId="96e7d18aae743152" providerId="LiveId" clId="{1814A70E-28DB-4AFC-9B13-5C8361F4ED0D}" dt="2021-04-08T02:00:01.345" v="2768"/>
          <ac:grpSpMkLst>
            <pc:docMk/>
            <pc:sldMk cId="1634282218" sldId="276"/>
            <ac:grpSpMk id="25" creationId="{5187E16D-64A2-4F4A-B73B-D20BCB7D533A}"/>
          </ac:grpSpMkLst>
        </pc:grpChg>
        <pc:picChg chg="add mod">
          <ac:chgData name="aissam jadli" userId="96e7d18aae743152" providerId="LiveId" clId="{1814A70E-28DB-4AFC-9B13-5C8361F4ED0D}" dt="2021-04-07T19:27:27.178" v="2178" actId="1076"/>
          <ac:picMkLst>
            <pc:docMk/>
            <pc:sldMk cId="1634282218" sldId="276"/>
            <ac:picMk id="13" creationId="{9B2C3199-5690-4DEF-9A22-330AAE228726}"/>
          </ac:picMkLst>
        </pc:picChg>
        <pc:picChg chg="del">
          <ac:chgData name="aissam jadli" userId="96e7d18aae743152" providerId="LiveId" clId="{1814A70E-28DB-4AFC-9B13-5C8361F4ED0D}" dt="2021-04-07T19:26:43.281" v="2167" actId="478"/>
          <ac:picMkLst>
            <pc:docMk/>
            <pc:sldMk cId="1634282218" sldId="276"/>
            <ac:picMk id="14" creationId="{239335A8-35B9-4137-9ACF-D1917E1904E9}"/>
          </ac:picMkLst>
        </pc:picChg>
        <pc:picChg chg="del">
          <ac:chgData name="aissam jadli" userId="96e7d18aae743152" providerId="LiveId" clId="{1814A70E-28DB-4AFC-9B13-5C8361F4ED0D}" dt="2021-04-07T19:26:38.857" v="2164" actId="478"/>
          <ac:picMkLst>
            <pc:docMk/>
            <pc:sldMk cId="1634282218" sldId="276"/>
            <ac:picMk id="16" creationId="{C4A24053-3BED-4348-95D6-ED5461E648FF}"/>
          </ac:picMkLst>
        </pc:picChg>
        <pc:picChg chg="add mod">
          <ac:chgData name="aissam jadli" userId="96e7d18aae743152" providerId="LiveId" clId="{1814A70E-28DB-4AFC-9B13-5C8361F4ED0D}" dt="2021-04-07T19:29:46.533" v="2195" actId="208"/>
          <ac:picMkLst>
            <pc:docMk/>
            <pc:sldMk cId="1634282218" sldId="276"/>
            <ac:picMk id="18" creationId="{E7B85610-6AF1-4B74-A4AE-4CA2FD98E651}"/>
          </ac:picMkLst>
        </pc:picChg>
        <pc:picChg chg="del">
          <ac:chgData name="aissam jadli" userId="96e7d18aae743152" providerId="LiveId" clId="{1814A70E-28DB-4AFC-9B13-5C8361F4ED0D}" dt="2021-04-07T19:26:41.736" v="2166" actId="478"/>
          <ac:picMkLst>
            <pc:docMk/>
            <pc:sldMk cId="1634282218" sldId="276"/>
            <ac:picMk id="21" creationId="{42849DBF-CFF1-47A2-BBE1-220B871F9A95}"/>
          </ac:picMkLst>
        </pc:picChg>
        <pc:picChg chg="del">
          <ac:chgData name="aissam jadli" userId="96e7d18aae743152" providerId="LiveId" clId="{1814A70E-28DB-4AFC-9B13-5C8361F4ED0D}" dt="2021-04-07T19:26:40.308" v="2165" actId="478"/>
          <ac:picMkLst>
            <pc:docMk/>
            <pc:sldMk cId="1634282218" sldId="276"/>
            <ac:picMk id="23" creationId="{AFC06D83-851F-4DFB-A594-782C6BC2EC95}"/>
          </ac:picMkLst>
        </pc:picChg>
      </pc:sldChg>
      <pc:sldChg chg="addSp delSp modSp add mod">
        <pc:chgData name="aissam jadli" userId="96e7d18aae743152" providerId="LiveId" clId="{1814A70E-28DB-4AFC-9B13-5C8361F4ED0D}" dt="2021-04-08T02:00:06.633" v="2770"/>
        <pc:sldMkLst>
          <pc:docMk/>
          <pc:sldMk cId="4228234492" sldId="277"/>
        </pc:sldMkLst>
        <pc:spChg chg="mod">
          <ac:chgData name="aissam jadli" userId="96e7d18aae743152" providerId="LiveId" clId="{1814A70E-28DB-4AFC-9B13-5C8361F4ED0D}" dt="2021-04-07T19:31:10.843" v="2228" actId="20577"/>
          <ac:spMkLst>
            <pc:docMk/>
            <pc:sldMk cId="4228234492" sldId="277"/>
            <ac:spMk id="2" creationId="{2D608644-7DDA-4869-ACB9-1249A93FBB21}"/>
          </ac:spMkLst>
        </pc:spChg>
        <pc:spChg chg="mod">
          <ac:chgData name="aissam jadli" userId="96e7d18aae743152" providerId="LiveId" clId="{1814A70E-28DB-4AFC-9B13-5C8361F4ED0D}" dt="2021-04-07T19:53:11.076" v="2361" actId="108"/>
          <ac:spMkLst>
            <pc:docMk/>
            <pc:sldMk cId="4228234492" sldId="277"/>
            <ac:spMk id="19" creationId="{89C1DA86-0AF2-468F-BD4D-CEC645048B24}"/>
          </ac:spMkLst>
        </pc:spChg>
        <pc:spChg chg="del">
          <ac:chgData name="aissam jadli" userId="96e7d18aae743152" providerId="LiveId" clId="{1814A70E-28DB-4AFC-9B13-5C8361F4ED0D}" dt="2021-04-07T19:50:18.373" v="2231" actId="478"/>
          <ac:spMkLst>
            <pc:docMk/>
            <pc:sldMk cId="4228234492" sldId="277"/>
            <ac:spMk id="20" creationId="{66CA5890-65C6-47F4-A211-2006D83B3F55}"/>
          </ac:spMkLst>
        </pc:spChg>
        <pc:spChg chg="mod">
          <ac:chgData name="aissam jadli" userId="96e7d18aae743152" providerId="LiveId" clId="{1814A70E-28DB-4AFC-9B13-5C8361F4ED0D}" dt="2021-04-08T02:00:06.633" v="2770"/>
          <ac:spMkLst>
            <pc:docMk/>
            <pc:sldMk cId="4228234492" sldId="277"/>
            <ac:spMk id="23" creationId="{03D18EC1-6310-4B9E-8E9F-8EB44F6D613B}"/>
          </ac:spMkLst>
        </pc:spChg>
        <pc:spChg chg="mod">
          <ac:chgData name="aissam jadli" userId="96e7d18aae743152" providerId="LiveId" clId="{1814A70E-28DB-4AFC-9B13-5C8361F4ED0D}" dt="2021-04-08T02:00:06.633" v="2770"/>
          <ac:spMkLst>
            <pc:docMk/>
            <pc:sldMk cId="4228234492" sldId="277"/>
            <ac:spMk id="24" creationId="{BB467EAD-3BEC-4959-AD39-01CCB55C10AB}"/>
          </ac:spMkLst>
        </pc:spChg>
        <pc:spChg chg="mod">
          <ac:chgData name="aissam jadli" userId="96e7d18aae743152" providerId="LiveId" clId="{1814A70E-28DB-4AFC-9B13-5C8361F4ED0D}" dt="2021-04-08T02:00:06.633" v="2770"/>
          <ac:spMkLst>
            <pc:docMk/>
            <pc:sldMk cId="4228234492" sldId="277"/>
            <ac:spMk id="25" creationId="{A5EDFE47-E169-4311-BADF-012380906DB1}"/>
          </ac:spMkLst>
        </pc:spChg>
        <pc:grpChg chg="del">
          <ac:chgData name="aissam jadli" userId="96e7d18aae743152" providerId="LiveId" clId="{1814A70E-28DB-4AFC-9B13-5C8361F4ED0D}" dt="2021-04-08T02:00:06.243" v="2769" actId="478"/>
          <ac:grpSpMkLst>
            <pc:docMk/>
            <pc:sldMk cId="4228234492" sldId="277"/>
            <ac:grpSpMk id="7" creationId="{45683CF9-12AA-40EF-90AF-36CD76F94FC0}"/>
          </ac:grpSpMkLst>
        </pc:grpChg>
        <pc:grpChg chg="add mod">
          <ac:chgData name="aissam jadli" userId="96e7d18aae743152" providerId="LiveId" clId="{1814A70E-28DB-4AFC-9B13-5C8361F4ED0D}" dt="2021-04-08T02:00:06.633" v="2770"/>
          <ac:grpSpMkLst>
            <pc:docMk/>
            <pc:sldMk cId="4228234492" sldId="277"/>
            <ac:grpSpMk id="21" creationId="{1F12D550-73C5-4CAF-894C-F66B1964BB4C}"/>
          </ac:grpSpMkLst>
        </pc:grpChg>
        <pc:grpChg chg="mod">
          <ac:chgData name="aissam jadli" userId="96e7d18aae743152" providerId="LiveId" clId="{1814A70E-28DB-4AFC-9B13-5C8361F4ED0D}" dt="2021-04-08T02:00:06.633" v="2770"/>
          <ac:grpSpMkLst>
            <pc:docMk/>
            <pc:sldMk cId="4228234492" sldId="277"/>
            <ac:grpSpMk id="22" creationId="{CCBE5FEB-B8B9-4473-A6B6-3E9976CE1BE7}"/>
          </ac:grpSpMkLst>
        </pc:grpChg>
        <pc:picChg chg="del">
          <ac:chgData name="aissam jadli" userId="96e7d18aae743152" providerId="LiveId" clId="{1814A70E-28DB-4AFC-9B13-5C8361F4ED0D}" dt="2021-04-07T19:50:14.298" v="2230" actId="478"/>
          <ac:picMkLst>
            <pc:docMk/>
            <pc:sldMk cId="4228234492" sldId="277"/>
            <ac:picMk id="13" creationId="{9B2C3199-5690-4DEF-9A22-330AAE228726}"/>
          </ac:picMkLst>
        </pc:picChg>
        <pc:picChg chg="add mod">
          <ac:chgData name="aissam jadli" userId="96e7d18aae743152" providerId="LiveId" clId="{1814A70E-28DB-4AFC-9B13-5C8361F4ED0D}" dt="2021-04-07T19:53:20.368" v="2362" actId="1076"/>
          <ac:picMkLst>
            <pc:docMk/>
            <pc:sldMk cId="4228234492" sldId="277"/>
            <ac:picMk id="14" creationId="{F54801ED-CC89-4B84-BEF7-689271BF71D2}"/>
          </ac:picMkLst>
        </pc:picChg>
        <pc:picChg chg="del">
          <ac:chgData name="aissam jadli" userId="96e7d18aae743152" providerId="LiveId" clId="{1814A70E-28DB-4AFC-9B13-5C8361F4ED0D}" dt="2021-04-07T19:50:54.978" v="2310" actId="478"/>
          <ac:picMkLst>
            <pc:docMk/>
            <pc:sldMk cId="4228234492" sldId="277"/>
            <ac:picMk id="18" creationId="{E7B85610-6AF1-4B74-A4AE-4CA2FD98E651}"/>
          </ac:picMkLst>
        </pc:picChg>
      </pc:sldChg>
      <pc:sldChg chg="addSp">
        <pc:chgData name="aissam jadli" userId="96e7d18aae743152" providerId="LiveId" clId="{1814A70E-28DB-4AFC-9B13-5C8361F4ED0D}" dt="2021-04-07T19:59:57.668" v="2401"/>
        <pc:sldMkLst>
          <pc:docMk/>
          <pc:sldMk cId="817413560" sldId="278"/>
        </pc:sldMkLst>
        <pc:spChg chg="add">
          <ac:chgData name="aissam jadli" userId="96e7d18aae743152" providerId="LiveId" clId="{1814A70E-28DB-4AFC-9B13-5C8361F4ED0D}" dt="2021-04-07T19:59:57.668" v="2401"/>
          <ac:spMkLst>
            <pc:docMk/>
            <pc:sldMk cId="817413560" sldId="278"/>
            <ac:spMk id="3" creationId="{584526FC-8BF7-4BA2-9786-DB0D912D05D8}"/>
          </ac:spMkLst>
        </pc:spChg>
      </pc:sldChg>
      <pc:sldChg chg="addSp delSp modSp add del mod">
        <pc:chgData name="aissam jadli" userId="96e7d18aae743152" providerId="LiveId" clId="{1814A70E-28DB-4AFC-9B13-5C8361F4ED0D}" dt="2021-04-08T02:00:10.760" v="2772"/>
        <pc:sldMkLst>
          <pc:docMk/>
          <pc:sldMk cId="4247713456" sldId="278"/>
        </pc:sldMkLst>
        <pc:spChg chg="mod">
          <ac:chgData name="aissam jadli" userId="96e7d18aae743152" providerId="LiveId" clId="{1814A70E-28DB-4AFC-9B13-5C8361F4ED0D}" dt="2021-04-07T20:00:41.214" v="2413" actId="20577"/>
          <ac:spMkLst>
            <pc:docMk/>
            <pc:sldMk cId="4247713456" sldId="278"/>
            <ac:spMk id="19" creationId="{89C1DA86-0AF2-468F-BD4D-CEC645048B24}"/>
          </ac:spMkLst>
        </pc:spChg>
        <pc:spChg chg="mod">
          <ac:chgData name="aissam jadli" userId="96e7d18aae743152" providerId="LiveId" clId="{1814A70E-28DB-4AFC-9B13-5C8361F4ED0D}" dt="2021-04-08T02:00:10.760" v="2772"/>
          <ac:spMkLst>
            <pc:docMk/>
            <pc:sldMk cId="4247713456" sldId="278"/>
            <ac:spMk id="21" creationId="{C7F55E1D-7368-4EEA-ADCA-7037D50874DB}"/>
          </ac:spMkLst>
        </pc:spChg>
        <pc:spChg chg="mod">
          <ac:chgData name="aissam jadli" userId="96e7d18aae743152" providerId="LiveId" clId="{1814A70E-28DB-4AFC-9B13-5C8361F4ED0D}" dt="2021-04-08T02:00:10.760" v="2772"/>
          <ac:spMkLst>
            <pc:docMk/>
            <pc:sldMk cId="4247713456" sldId="278"/>
            <ac:spMk id="22" creationId="{050B411D-15D7-44EE-AC35-3181CC926711}"/>
          </ac:spMkLst>
        </pc:spChg>
        <pc:spChg chg="mod">
          <ac:chgData name="aissam jadli" userId="96e7d18aae743152" providerId="LiveId" clId="{1814A70E-28DB-4AFC-9B13-5C8361F4ED0D}" dt="2021-04-08T02:00:10.760" v="2772"/>
          <ac:spMkLst>
            <pc:docMk/>
            <pc:sldMk cId="4247713456" sldId="278"/>
            <ac:spMk id="23" creationId="{D6ACEA2A-0FB9-4FDA-8EE5-AA71F4076A2A}"/>
          </ac:spMkLst>
        </pc:spChg>
        <pc:grpChg chg="del">
          <ac:chgData name="aissam jadli" userId="96e7d18aae743152" providerId="LiveId" clId="{1814A70E-28DB-4AFC-9B13-5C8361F4ED0D}" dt="2021-04-08T02:00:10.292" v="2771" actId="478"/>
          <ac:grpSpMkLst>
            <pc:docMk/>
            <pc:sldMk cId="4247713456" sldId="278"/>
            <ac:grpSpMk id="7" creationId="{45683CF9-12AA-40EF-90AF-36CD76F94FC0}"/>
          </ac:grpSpMkLst>
        </pc:grpChg>
        <pc:grpChg chg="add mod">
          <ac:chgData name="aissam jadli" userId="96e7d18aae743152" providerId="LiveId" clId="{1814A70E-28DB-4AFC-9B13-5C8361F4ED0D}" dt="2021-04-08T02:00:10.760" v="2772"/>
          <ac:grpSpMkLst>
            <pc:docMk/>
            <pc:sldMk cId="4247713456" sldId="278"/>
            <ac:grpSpMk id="18" creationId="{E57D2FEB-BC57-422E-8365-3FFDA63DAD83}"/>
          </ac:grpSpMkLst>
        </pc:grpChg>
        <pc:grpChg chg="mod">
          <ac:chgData name="aissam jadli" userId="96e7d18aae743152" providerId="LiveId" clId="{1814A70E-28DB-4AFC-9B13-5C8361F4ED0D}" dt="2021-04-08T02:00:10.760" v="2772"/>
          <ac:grpSpMkLst>
            <pc:docMk/>
            <pc:sldMk cId="4247713456" sldId="278"/>
            <ac:grpSpMk id="20" creationId="{A4246F6A-4825-4784-9F27-D5AE8988175B}"/>
          </ac:grpSpMkLst>
        </pc:grpChg>
        <pc:picChg chg="add mod">
          <ac:chgData name="aissam jadli" userId="96e7d18aae743152" providerId="LiveId" clId="{1814A70E-28DB-4AFC-9B13-5C8361F4ED0D}" dt="2021-04-07T20:00:24.542" v="2408" actId="1076"/>
          <ac:picMkLst>
            <pc:docMk/>
            <pc:sldMk cId="4247713456" sldId="278"/>
            <ac:picMk id="13" creationId="{2B77135D-24D8-466B-9C34-90BC1B55CB06}"/>
          </ac:picMkLst>
        </pc:picChg>
        <pc:picChg chg="del">
          <ac:chgData name="aissam jadli" userId="96e7d18aae743152" providerId="LiveId" clId="{1814A70E-28DB-4AFC-9B13-5C8361F4ED0D}" dt="2021-04-07T19:55:19.449" v="2378" actId="478"/>
          <ac:picMkLst>
            <pc:docMk/>
            <pc:sldMk cId="4247713456" sldId="278"/>
            <ac:picMk id="14" creationId="{F54801ED-CC89-4B84-BEF7-689271BF71D2}"/>
          </ac:picMkLst>
        </pc:picChg>
        <pc:picChg chg="add mod">
          <ac:chgData name="aissam jadli" userId="96e7d18aae743152" providerId="LiveId" clId="{1814A70E-28DB-4AFC-9B13-5C8361F4ED0D}" dt="2021-04-07T20:01:20.546" v="2421" actId="1076"/>
          <ac:picMkLst>
            <pc:docMk/>
            <pc:sldMk cId="4247713456" sldId="278"/>
            <ac:picMk id="16" creationId="{866F9342-0EC0-4337-B840-44BCBC0D833B}"/>
          </ac:picMkLst>
        </pc:picChg>
      </pc:sldChg>
      <pc:sldChg chg="addSp delSp modSp add mod">
        <pc:chgData name="aissam jadli" userId="96e7d18aae743152" providerId="LiveId" clId="{1814A70E-28DB-4AFC-9B13-5C8361F4ED0D}" dt="2021-04-08T02:00:16.534" v="2774"/>
        <pc:sldMkLst>
          <pc:docMk/>
          <pc:sldMk cId="1772727919" sldId="279"/>
        </pc:sldMkLst>
        <pc:spChg chg="mod">
          <ac:chgData name="aissam jadli" userId="96e7d18aae743152" providerId="LiveId" clId="{1814A70E-28DB-4AFC-9B13-5C8361F4ED0D}" dt="2021-04-07T20:04:57.714" v="2470" actId="20577"/>
          <ac:spMkLst>
            <pc:docMk/>
            <pc:sldMk cId="1772727919" sldId="279"/>
            <ac:spMk id="2" creationId="{2D608644-7DDA-4869-ACB9-1249A93FBB21}"/>
          </ac:spMkLst>
        </pc:spChg>
        <pc:spChg chg="mod">
          <ac:chgData name="aissam jadli" userId="96e7d18aae743152" providerId="LiveId" clId="{1814A70E-28DB-4AFC-9B13-5C8361F4ED0D}" dt="2021-04-07T20:04:26.761" v="2442" actId="14100"/>
          <ac:spMkLst>
            <pc:docMk/>
            <pc:sldMk cId="1772727919" sldId="279"/>
            <ac:spMk id="9" creationId="{333DE185-023C-407D-88CD-3EF71F4614AE}"/>
          </ac:spMkLst>
        </pc:spChg>
        <pc:spChg chg="mod">
          <ac:chgData name="aissam jadli" userId="96e7d18aae743152" providerId="LiveId" clId="{1814A70E-28DB-4AFC-9B13-5C8361F4ED0D}" dt="2021-04-07T20:04:30.680" v="2443" actId="14100"/>
          <ac:spMkLst>
            <pc:docMk/>
            <pc:sldMk cId="1772727919" sldId="279"/>
            <ac:spMk id="10" creationId="{20E934DF-8088-4663-9E9A-C52311F814F2}"/>
          </ac:spMkLst>
        </pc:spChg>
        <pc:spChg chg="mod">
          <ac:chgData name="aissam jadli" userId="96e7d18aae743152" providerId="LiveId" clId="{1814A70E-28DB-4AFC-9B13-5C8361F4ED0D}" dt="2021-04-07T20:06:47.335" v="2514" actId="14100"/>
          <ac:spMkLst>
            <pc:docMk/>
            <pc:sldMk cId="1772727919" sldId="279"/>
            <ac:spMk id="19" creationId="{89C1DA86-0AF2-468F-BD4D-CEC645048B24}"/>
          </ac:spMkLst>
        </pc:spChg>
        <pc:spChg chg="mod">
          <ac:chgData name="aissam jadli" userId="96e7d18aae743152" providerId="LiveId" clId="{1814A70E-28DB-4AFC-9B13-5C8361F4ED0D}" dt="2021-04-08T02:00:16.534" v="2774"/>
          <ac:spMkLst>
            <pc:docMk/>
            <pc:sldMk cId="1772727919" sldId="279"/>
            <ac:spMk id="20" creationId="{FE6348F0-1F5F-4657-95AF-E8996C615726}"/>
          </ac:spMkLst>
        </pc:spChg>
        <pc:spChg chg="mod">
          <ac:chgData name="aissam jadli" userId="96e7d18aae743152" providerId="LiveId" clId="{1814A70E-28DB-4AFC-9B13-5C8361F4ED0D}" dt="2021-04-08T02:00:16.534" v="2774"/>
          <ac:spMkLst>
            <pc:docMk/>
            <pc:sldMk cId="1772727919" sldId="279"/>
            <ac:spMk id="21" creationId="{1B1F031C-25BD-4B21-AE56-A11011840A14}"/>
          </ac:spMkLst>
        </pc:spChg>
        <pc:spChg chg="mod">
          <ac:chgData name="aissam jadli" userId="96e7d18aae743152" providerId="LiveId" clId="{1814A70E-28DB-4AFC-9B13-5C8361F4ED0D}" dt="2021-04-08T02:00:16.534" v="2774"/>
          <ac:spMkLst>
            <pc:docMk/>
            <pc:sldMk cId="1772727919" sldId="279"/>
            <ac:spMk id="22" creationId="{E6D6A926-C2E1-4617-B9C7-435DDB2B5236}"/>
          </ac:spMkLst>
        </pc:spChg>
        <pc:grpChg chg="del">
          <ac:chgData name="aissam jadli" userId="96e7d18aae743152" providerId="LiveId" clId="{1814A70E-28DB-4AFC-9B13-5C8361F4ED0D}" dt="2021-04-08T02:00:16.122" v="2773" actId="478"/>
          <ac:grpSpMkLst>
            <pc:docMk/>
            <pc:sldMk cId="1772727919" sldId="279"/>
            <ac:grpSpMk id="7" creationId="{45683CF9-12AA-40EF-90AF-36CD76F94FC0}"/>
          </ac:grpSpMkLst>
        </pc:grpChg>
        <pc:grpChg chg="add mod">
          <ac:chgData name="aissam jadli" userId="96e7d18aae743152" providerId="LiveId" clId="{1814A70E-28DB-4AFC-9B13-5C8361F4ED0D}" dt="2021-04-08T02:00:16.534" v="2774"/>
          <ac:grpSpMkLst>
            <pc:docMk/>
            <pc:sldMk cId="1772727919" sldId="279"/>
            <ac:grpSpMk id="17" creationId="{8B2806A8-ED8F-4B2A-AD11-AB110A3BAF78}"/>
          </ac:grpSpMkLst>
        </pc:grpChg>
        <pc:grpChg chg="mod">
          <ac:chgData name="aissam jadli" userId="96e7d18aae743152" providerId="LiveId" clId="{1814A70E-28DB-4AFC-9B13-5C8361F4ED0D}" dt="2021-04-08T02:00:16.534" v="2774"/>
          <ac:grpSpMkLst>
            <pc:docMk/>
            <pc:sldMk cId="1772727919" sldId="279"/>
            <ac:grpSpMk id="18" creationId="{11B6BDD3-D2B2-4D3A-AF92-F780A0000187}"/>
          </ac:grpSpMkLst>
        </pc:grpChg>
        <pc:picChg chg="del">
          <ac:chgData name="aissam jadli" userId="96e7d18aae743152" providerId="LiveId" clId="{1814A70E-28DB-4AFC-9B13-5C8361F4ED0D}" dt="2021-04-07T20:06:28.570" v="2511" actId="478"/>
          <ac:picMkLst>
            <pc:docMk/>
            <pc:sldMk cId="1772727919" sldId="279"/>
            <ac:picMk id="13" creationId="{2B77135D-24D8-466B-9C34-90BC1B55CB06}"/>
          </ac:picMkLst>
        </pc:picChg>
        <pc:picChg chg="add mod">
          <ac:chgData name="aissam jadli" userId="96e7d18aae743152" providerId="LiveId" clId="{1814A70E-28DB-4AFC-9B13-5C8361F4ED0D}" dt="2021-04-07T20:07:02.590" v="2521" actId="1076"/>
          <ac:picMkLst>
            <pc:docMk/>
            <pc:sldMk cId="1772727919" sldId="279"/>
            <ac:picMk id="14" creationId="{35B3E5BE-CF59-4D7E-8DC4-C637C849CBB6}"/>
          </ac:picMkLst>
        </pc:picChg>
        <pc:picChg chg="del">
          <ac:chgData name="aissam jadli" userId="96e7d18aae743152" providerId="LiveId" clId="{1814A70E-28DB-4AFC-9B13-5C8361F4ED0D}" dt="2021-04-07T20:06:21.300" v="2509" actId="478"/>
          <ac:picMkLst>
            <pc:docMk/>
            <pc:sldMk cId="1772727919" sldId="279"/>
            <ac:picMk id="16" creationId="{866F9342-0EC0-4337-B840-44BCBC0D833B}"/>
          </ac:picMkLst>
        </pc:picChg>
      </pc:sldChg>
      <pc:sldChg chg="addSp delSp modSp add mod">
        <pc:chgData name="aissam jadli" userId="96e7d18aae743152" providerId="LiveId" clId="{1814A70E-28DB-4AFC-9B13-5C8361F4ED0D}" dt="2021-04-08T02:00:21.709" v="2776"/>
        <pc:sldMkLst>
          <pc:docMk/>
          <pc:sldMk cId="810926457" sldId="280"/>
        </pc:sldMkLst>
        <pc:spChg chg="mod">
          <ac:chgData name="aissam jadli" userId="96e7d18aae743152" providerId="LiveId" clId="{1814A70E-28DB-4AFC-9B13-5C8361F4ED0D}" dt="2021-04-07T20:07:24.894" v="2549" actId="20577"/>
          <ac:spMkLst>
            <pc:docMk/>
            <pc:sldMk cId="810926457" sldId="280"/>
            <ac:spMk id="2" creationId="{2D608644-7DDA-4869-ACB9-1249A93FBB21}"/>
          </ac:spMkLst>
        </pc:spChg>
        <pc:spChg chg="mod">
          <ac:chgData name="aissam jadli" userId="96e7d18aae743152" providerId="LiveId" clId="{1814A70E-28DB-4AFC-9B13-5C8361F4ED0D}" dt="2021-04-08T02:00:21.709" v="2776"/>
          <ac:spMkLst>
            <pc:docMk/>
            <pc:sldMk cId="810926457" sldId="280"/>
            <ac:spMk id="18" creationId="{2FC1CC50-A91D-4966-A7C5-74760A62C0F6}"/>
          </ac:spMkLst>
        </pc:spChg>
        <pc:spChg chg="mod">
          <ac:chgData name="aissam jadli" userId="96e7d18aae743152" providerId="LiveId" clId="{1814A70E-28DB-4AFC-9B13-5C8361F4ED0D}" dt="2021-04-07T20:09:11.181" v="2612" actId="20577"/>
          <ac:spMkLst>
            <pc:docMk/>
            <pc:sldMk cId="810926457" sldId="280"/>
            <ac:spMk id="19" creationId="{89C1DA86-0AF2-468F-BD4D-CEC645048B24}"/>
          </ac:spMkLst>
        </pc:spChg>
        <pc:spChg chg="mod">
          <ac:chgData name="aissam jadli" userId="96e7d18aae743152" providerId="LiveId" clId="{1814A70E-28DB-4AFC-9B13-5C8361F4ED0D}" dt="2021-04-08T02:00:21.709" v="2776"/>
          <ac:spMkLst>
            <pc:docMk/>
            <pc:sldMk cId="810926457" sldId="280"/>
            <ac:spMk id="20" creationId="{6325910F-3141-488A-BE66-73C43EB72233}"/>
          </ac:spMkLst>
        </pc:spChg>
        <pc:spChg chg="mod">
          <ac:chgData name="aissam jadli" userId="96e7d18aae743152" providerId="LiveId" clId="{1814A70E-28DB-4AFC-9B13-5C8361F4ED0D}" dt="2021-04-08T02:00:21.709" v="2776"/>
          <ac:spMkLst>
            <pc:docMk/>
            <pc:sldMk cId="810926457" sldId="280"/>
            <ac:spMk id="21" creationId="{270995FB-B98D-43AD-AB2E-D756393FD084}"/>
          </ac:spMkLst>
        </pc:spChg>
        <pc:grpChg chg="del">
          <ac:chgData name="aissam jadli" userId="96e7d18aae743152" providerId="LiveId" clId="{1814A70E-28DB-4AFC-9B13-5C8361F4ED0D}" dt="2021-04-08T02:00:21.324" v="2775" actId="478"/>
          <ac:grpSpMkLst>
            <pc:docMk/>
            <pc:sldMk cId="810926457" sldId="280"/>
            <ac:grpSpMk id="7" creationId="{45683CF9-12AA-40EF-90AF-36CD76F94FC0}"/>
          </ac:grpSpMkLst>
        </pc:grpChg>
        <pc:grpChg chg="add mod">
          <ac:chgData name="aissam jadli" userId="96e7d18aae743152" providerId="LiveId" clId="{1814A70E-28DB-4AFC-9B13-5C8361F4ED0D}" dt="2021-04-08T02:00:21.709" v="2776"/>
          <ac:grpSpMkLst>
            <pc:docMk/>
            <pc:sldMk cId="810926457" sldId="280"/>
            <ac:grpSpMk id="16" creationId="{12D0714C-E763-4E05-A1C9-776E20384A4A}"/>
          </ac:grpSpMkLst>
        </pc:grpChg>
        <pc:grpChg chg="mod">
          <ac:chgData name="aissam jadli" userId="96e7d18aae743152" providerId="LiveId" clId="{1814A70E-28DB-4AFC-9B13-5C8361F4ED0D}" dt="2021-04-08T02:00:21.709" v="2776"/>
          <ac:grpSpMkLst>
            <pc:docMk/>
            <pc:sldMk cId="810926457" sldId="280"/>
            <ac:grpSpMk id="17" creationId="{38D3B950-914F-40C7-82A3-1F4FAC567484}"/>
          </ac:grpSpMkLst>
        </pc:grpChg>
        <pc:picChg chg="add mod">
          <ac:chgData name="aissam jadli" userId="96e7d18aae743152" providerId="LiveId" clId="{1814A70E-28DB-4AFC-9B13-5C8361F4ED0D}" dt="2021-04-07T20:09:40.769" v="2618" actId="208"/>
          <ac:picMkLst>
            <pc:docMk/>
            <pc:sldMk cId="810926457" sldId="280"/>
            <ac:picMk id="13" creationId="{C47C4CE4-A01E-4168-9331-5FCDC34122A3}"/>
          </ac:picMkLst>
        </pc:picChg>
        <pc:picChg chg="del">
          <ac:chgData name="aissam jadli" userId="96e7d18aae743152" providerId="LiveId" clId="{1814A70E-28DB-4AFC-9B13-5C8361F4ED0D}" dt="2021-04-07T20:09:15.122" v="2613" actId="478"/>
          <ac:picMkLst>
            <pc:docMk/>
            <pc:sldMk cId="810926457" sldId="280"/>
            <ac:picMk id="14" creationId="{35B3E5BE-CF59-4D7E-8DC4-C637C849CBB6}"/>
          </ac:picMkLst>
        </pc:picChg>
      </pc:sldChg>
      <pc:sldChg chg="addSp delSp modSp add mod">
        <pc:chgData name="aissam jadli" userId="96e7d18aae743152" providerId="LiveId" clId="{1814A70E-28DB-4AFC-9B13-5C8361F4ED0D}" dt="2021-04-08T02:00:27.519" v="2778"/>
        <pc:sldMkLst>
          <pc:docMk/>
          <pc:sldMk cId="272022351" sldId="281"/>
        </pc:sldMkLst>
        <pc:spChg chg="mod">
          <ac:chgData name="aissam jadli" userId="96e7d18aae743152" providerId="LiveId" clId="{1814A70E-28DB-4AFC-9B13-5C8361F4ED0D}" dt="2021-04-08T01:56:39.204" v="2713" actId="1076"/>
          <ac:spMkLst>
            <pc:docMk/>
            <pc:sldMk cId="272022351" sldId="281"/>
            <ac:spMk id="2" creationId="{2D608644-7DDA-4869-ACB9-1249A93FBB21}"/>
          </ac:spMkLst>
        </pc:spChg>
        <pc:spChg chg="mod">
          <ac:chgData name="aissam jadli" userId="96e7d18aae743152" providerId="LiveId" clId="{1814A70E-28DB-4AFC-9B13-5C8361F4ED0D}" dt="2021-04-08T01:56:35.481" v="2711" actId="1076"/>
          <ac:spMkLst>
            <pc:docMk/>
            <pc:sldMk cId="272022351" sldId="281"/>
            <ac:spMk id="9" creationId="{333DE185-023C-407D-88CD-3EF71F4614AE}"/>
          </ac:spMkLst>
        </pc:spChg>
        <pc:spChg chg="del">
          <ac:chgData name="aissam jadli" userId="96e7d18aae743152" providerId="LiveId" clId="{1814A70E-28DB-4AFC-9B13-5C8361F4ED0D}" dt="2021-04-08T01:55:22.334" v="2699" actId="478"/>
          <ac:spMkLst>
            <pc:docMk/>
            <pc:sldMk cId="272022351" sldId="281"/>
            <ac:spMk id="10" creationId="{20E934DF-8088-4663-9E9A-C52311F814F2}"/>
          </ac:spMkLst>
        </pc:spChg>
        <pc:spChg chg="mod">
          <ac:chgData name="aissam jadli" userId="96e7d18aae743152" providerId="LiveId" clId="{1814A70E-28DB-4AFC-9B13-5C8361F4ED0D}" dt="2021-04-08T01:56:28.522" v="2710" actId="1076"/>
          <ac:spMkLst>
            <pc:docMk/>
            <pc:sldMk cId="272022351" sldId="281"/>
            <ac:spMk id="11" creationId="{6AFD2B09-EEB0-4758-A703-6B0721672034}"/>
          </ac:spMkLst>
        </pc:spChg>
        <pc:spChg chg="mod">
          <ac:chgData name="aissam jadli" userId="96e7d18aae743152" providerId="LiveId" clId="{1814A70E-28DB-4AFC-9B13-5C8361F4ED0D}" dt="2021-04-08T01:56:18.689" v="2706" actId="14100"/>
          <ac:spMkLst>
            <pc:docMk/>
            <pc:sldMk cId="272022351" sldId="281"/>
            <ac:spMk id="12" creationId="{7C41F465-CC4C-4A80-9F2F-DCDBDFA8B0D3}"/>
          </ac:spMkLst>
        </pc:spChg>
        <pc:spChg chg="add mod">
          <ac:chgData name="aissam jadli" userId="96e7d18aae743152" providerId="LiveId" clId="{1814A70E-28DB-4AFC-9B13-5C8361F4ED0D}" dt="2021-04-08T01:53:49.337" v="2696" actId="113"/>
          <ac:spMkLst>
            <pc:docMk/>
            <pc:sldMk cId="272022351" sldId="281"/>
            <ac:spMk id="15" creationId="{882FCF2D-D651-4871-B7BA-6121E69B0192}"/>
          </ac:spMkLst>
        </pc:spChg>
        <pc:spChg chg="mod">
          <ac:chgData name="aissam jadli" userId="96e7d18aae743152" providerId="LiveId" clId="{1814A70E-28DB-4AFC-9B13-5C8361F4ED0D}" dt="2021-04-08T01:54:19.072" v="2698" actId="113"/>
          <ac:spMkLst>
            <pc:docMk/>
            <pc:sldMk cId="272022351" sldId="281"/>
            <ac:spMk id="19" creationId="{89C1DA86-0AF2-468F-BD4D-CEC645048B24}"/>
          </ac:spMkLst>
        </pc:spChg>
        <pc:spChg chg="mod">
          <ac:chgData name="aissam jadli" userId="96e7d18aae743152" providerId="LiveId" clId="{1814A70E-28DB-4AFC-9B13-5C8361F4ED0D}" dt="2021-04-08T02:00:27.519" v="2778"/>
          <ac:spMkLst>
            <pc:docMk/>
            <pc:sldMk cId="272022351" sldId="281"/>
            <ac:spMk id="21" creationId="{5B4305C2-E40D-42E3-8C7F-91B4D15DA28A}"/>
          </ac:spMkLst>
        </pc:spChg>
        <pc:spChg chg="mod">
          <ac:chgData name="aissam jadli" userId="96e7d18aae743152" providerId="LiveId" clId="{1814A70E-28DB-4AFC-9B13-5C8361F4ED0D}" dt="2021-04-08T02:00:27.519" v="2778"/>
          <ac:spMkLst>
            <pc:docMk/>
            <pc:sldMk cId="272022351" sldId="281"/>
            <ac:spMk id="22" creationId="{805FE906-7310-406E-AE2A-BAAC50EAD69F}"/>
          </ac:spMkLst>
        </pc:spChg>
        <pc:spChg chg="mod">
          <ac:chgData name="aissam jadli" userId="96e7d18aae743152" providerId="LiveId" clId="{1814A70E-28DB-4AFC-9B13-5C8361F4ED0D}" dt="2021-04-08T02:00:27.519" v="2778"/>
          <ac:spMkLst>
            <pc:docMk/>
            <pc:sldMk cId="272022351" sldId="281"/>
            <ac:spMk id="23" creationId="{0053BA7F-FADE-4821-988A-366164C56450}"/>
          </ac:spMkLst>
        </pc:spChg>
        <pc:grpChg chg="del mod">
          <ac:chgData name="aissam jadli" userId="96e7d18aae743152" providerId="LiveId" clId="{1814A70E-28DB-4AFC-9B13-5C8361F4ED0D}" dt="2021-04-08T02:00:27.060" v="2777" actId="478"/>
          <ac:grpSpMkLst>
            <pc:docMk/>
            <pc:sldMk cId="272022351" sldId="281"/>
            <ac:grpSpMk id="7" creationId="{45683CF9-12AA-40EF-90AF-36CD76F94FC0}"/>
          </ac:grpSpMkLst>
        </pc:grpChg>
        <pc:grpChg chg="add mod">
          <ac:chgData name="aissam jadli" userId="96e7d18aae743152" providerId="LiveId" clId="{1814A70E-28DB-4AFC-9B13-5C8361F4ED0D}" dt="2021-04-08T02:00:27.519" v="2778"/>
          <ac:grpSpMkLst>
            <pc:docMk/>
            <pc:sldMk cId="272022351" sldId="281"/>
            <ac:grpSpMk id="18" creationId="{9DC79C94-82A6-425F-8F4D-B61738EBF267}"/>
          </ac:grpSpMkLst>
        </pc:grpChg>
        <pc:grpChg chg="mod">
          <ac:chgData name="aissam jadli" userId="96e7d18aae743152" providerId="LiveId" clId="{1814A70E-28DB-4AFC-9B13-5C8361F4ED0D}" dt="2021-04-08T02:00:27.519" v="2778"/>
          <ac:grpSpMkLst>
            <pc:docMk/>
            <pc:sldMk cId="272022351" sldId="281"/>
            <ac:grpSpMk id="20" creationId="{D7383079-80F2-45A3-9B05-596E14425E85}"/>
          </ac:grpSpMkLst>
        </pc:grpChg>
        <pc:picChg chg="del">
          <ac:chgData name="aissam jadli" userId="96e7d18aae743152" providerId="LiveId" clId="{1814A70E-28DB-4AFC-9B13-5C8361F4ED0D}" dt="2021-04-08T01:49:05.561" v="2655" actId="478"/>
          <ac:picMkLst>
            <pc:docMk/>
            <pc:sldMk cId="272022351" sldId="281"/>
            <ac:picMk id="13" creationId="{C47C4CE4-A01E-4168-9331-5FCDC34122A3}"/>
          </ac:picMkLst>
        </pc:picChg>
        <pc:picChg chg="add mod">
          <ac:chgData name="aissam jadli" userId="96e7d18aae743152" providerId="LiveId" clId="{1814A70E-28DB-4AFC-9B13-5C8361F4ED0D}" dt="2021-04-08T01:53:20.757" v="2693" actId="208"/>
          <ac:picMkLst>
            <pc:docMk/>
            <pc:sldMk cId="272022351" sldId="281"/>
            <ac:picMk id="16" creationId="{D3221474-34FC-4EB9-9DB0-67B4994009F7}"/>
          </ac:picMkLst>
        </pc:picChg>
      </pc:sldChg>
      <pc:sldChg chg="add">
        <pc:chgData name="aissam jadli" userId="96e7d18aae743152" providerId="LiveId" clId="{1814A70E-28DB-4AFC-9B13-5C8361F4ED0D}" dt="2021-04-08T02:01:30.870" v="2779" actId="22"/>
        <pc:sldMkLst>
          <pc:docMk/>
          <pc:sldMk cId="3193991827" sldId="282"/>
        </pc:sldMkLst>
      </pc:sldChg>
      <pc:sldChg chg="add">
        <pc:chgData name="aissam jadli" userId="96e7d18aae743152" providerId="LiveId" clId="{1814A70E-28DB-4AFC-9B13-5C8361F4ED0D}" dt="2021-04-08T02:01:36.936" v="2780" actId="22"/>
        <pc:sldMkLst>
          <pc:docMk/>
          <pc:sldMk cId="597805584" sldId="283"/>
        </pc:sldMkLst>
      </pc:sldChg>
      <pc:sldMasterChg chg="addSldLayout modSldLayout">
        <pc:chgData name="aissam jadli" userId="96e7d18aae743152" providerId="LiveId" clId="{1814A70E-28DB-4AFC-9B13-5C8361F4ED0D}" dt="2021-04-08T02:01:30.870" v="2779" actId="22"/>
        <pc:sldMasterMkLst>
          <pc:docMk/>
          <pc:sldMasterMk cId="671503671" sldId="2147483648"/>
        </pc:sldMasterMkLst>
        <pc:sldLayoutChg chg="addSp delSp modSp mod">
          <pc:chgData name="aissam jadli" userId="96e7d18aae743152" providerId="LiveId" clId="{1814A70E-28DB-4AFC-9B13-5C8361F4ED0D}" dt="2021-04-06T17:56:47.896" v="17"/>
          <pc:sldLayoutMkLst>
            <pc:docMk/>
            <pc:sldMasterMk cId="671503671" sldId="2147483648"/>
            <pc:sldLayoutMk cId="2158893952" sldId="2147483650"/>
          </pc:sldLayoutMkLst>
          <pc:spChg chg="del mod">
            <ac:chgData name="aissam jadli" userId="96e7d18aae743152" providerId="LiveId" clId="{1814A70E-28DB-4AFC-9B13-5C8361F4ED0D}" dt="2021-04-06T17:56:45.005" v="15" actId="478"/>
            <ac:spMkLst>
              <pc:docMk/>
              <pc:sldMasterMk cId="671503671" sldId="2147483648"/>
              <pc:sldLayoutMk cId="2158893952" sldId="2147483650"/>
              <ac:spMk id="2" creationId="{58ACA72D-46BC-4654-9547-73FCD7AD6554}"/>
            </ac:spMkLst>
          </pc:spChg>
          <pc:spChg chg="del">
            <ac:chgData name="aissam jadli" userId="96e7d18aae743152" providerId="LiveId" clId="{1814A70E-28DB-4AFC-9B13-5C8361F4ED0D}" dt="2021-04-06T17:56:46.877" v="16" actId="478"/>
            <ac:spMkLst>
              <pc:docMk/>
              <pc:sldMasterMk cId="671503671" sldId="2147483648"/>
              <pc:sldLayoutMk cId="2158893952" sldId="2147483650"/>
              <ac:spMk id="3" creationId="{2A30EBF0-D868-42FF-A4D9-58817CB327A3}"/>
            </ac:spMkLst>
          </pc:spChg>
          <pc:spChg chg="add mod">
            <ac:chgData name="aissam jadli" userId="96e7d18aae743152" providerId="LiveId" clId="{1814A70E-28DB-4AFC-9B13-5C8361F4ED0D}" dt="2021-04-06T17:56:47.896" v="17"/>
            <ac:spMkLst>
              <pc:docMk/>
              <pc:sldMasterMk cId="671503671" sldId="2147483648"/>
              <pc:sldLayoutMk cId="2158893952" sldId="2147483650"/>
              <ac:spMk id="7" creationId="{517F4742-C14A-41A4-A34F-F35A43AEBF12}"/>
            </ac:spMkLst>
          </pc:spChg>
          <pc:spChg chg="add mod">
            <ac:chgData name="aissam jadli" userId="96e7d18aae743152" providerId="LiveId" clId="{1814A70E-28DB-4AFC-9B13-5C8361F4ED0D}" dt="2021-04-06T17:56:47.896" v="17"/>
            <ac:spMkLst>
              <pc:docMk/>
              <pc:sldMasterMk cId="671503671" sldId="2147483648"/>
              <pc:sldLayoutMk cId="2158893952" sldId="2147483650"/>
              <ac:spMk id="8" creationId="{2C276EF4-8845-4139-AA19-4EDECA3917AE}"/>
            </ac:spMkLst>
          </pc:spChg>
        </pc:sldLayoutChg>
        <pc:sldLayoutChg chg="add mod">
          <pc:chgData name="aissam jadli" userId="96e7d18aae743152" providerId="LiveId" clId="{1814A70E-28DB-4AFC-9B13-5C8361F4ED0D}" dt="2021-04-08T02:01:30.870" v="2779" actId="22"/>
          <pc:sldLayoutMkLst>
            <pc:docMk/>
            <pc:sldMasterMk cId="671503671" sldId="2147483648"/>
            <pc:sldLayoutMk cId="2775951198" sldId="2147483660"/>
          </pc:sldLayoutMkLst>
        </pc:sldLayoutChg>
      </pc:sldMasterChg>
    </pc:docChg>
  </pc:docChgLst>
  <pc:docChgLst>
    <pc:chgData name="aissam jadli" userId="96e7d18aae743152" providerId="LiveId" clId="{57B1F7C9-245C-4430-B130-A6B23DA7C179}"/>
    <pc:docChg chg="undo custSel addSld delSld modSld sldOrd modNotesMaster modHandout">
      <pc:chgData name="aissam jadli" userId="96e7d18aae743152" providerId="LiveId" clId="{57B1F7C9-245C-4430-B130-A6B23DA7C179}" dt="2021-04-20T19:16:19.371" v="5060" actId="164"/>
      <pc:docMkLst>
        <pc:docMk/>
      </pc:docMkLst>
      <pc:sldChg chg="modSp add mod">
        <pc:chgData name="aissam jadli" userId="96e7d18aae743152" providerId="LiveId" clId="{57B1F7C9-245C-4430-B130-A6B23DA7C179}" dt="2021-04-20T05:23:42.433" v="3515"/>
        <pc:sldMkLst>
          <pc:docMk/>
          <pc:sldMk cId="1562815437" sldId="256"/>
        </pc:sldMkLst>
        <pc:spChg chg="mod">
          <ac:chgData name="aissam jadli" userId="96e7d18aae743152" providerId="LiveId" clId="{57B1F7C9-245C-4430-B130-A6B23DA7C179}" dt="2021-04-19T14:21:23.542" v="331" actId="2710"/>
          <ac:spMkLst>
            <pc:docMk/>
            <pc:sldMk cId="1562815437" sldId="256"/>
            <ac:spMk id="2" creationId="{66D1E7B7-6075-40AF-B888-F7BBA00785CD}"/>
          </ac:spMkLst>
        </pc:spChg>
        <pc:graphicFrameChg chg="mod modGraphic">
          <ac:chgData name="aissam jadli" userId="96e7d18aae743152" providerId="LiveId" clId="{57B1F7C9-245C-4430-B130-A6B23DA7C179}" dt="2021-04-20T05:23:42.433" v="3515"/>
          <ac:graphicFrameMkLst>
            <pc:docMk/>
            <pc:sldMk cId="1562815437" sldId="256"/>
            <ac:graphicFrameMk id="11" creationId="{4EDC3CCA-CF6B-4AAA-8381-61B6BBD5B5E4}"/>
          </ac:graphicFrameMkLst>
        </pc:graphicFrameChg>
      </pc:sldChg>
      <pc:sldChg chg="addSp delSp modSp add del mod">
        <pc:chgData name="aissam jadli" userId="96e7d18aae743152" providerId="LiveId" clId="{57B1F7C9-245C-4430-B130-A6B23DA7C179}" dt="2021-04-19T14:19:13.421" v="278" actId="313"/>
        <pc:sldMkLst>
          <pc:docMk/>
          <pc:sldMk cId="2254181360" sldId="257"/>
        </pc:sldMkLst>
        <pc:spChg chg="mod">
          <ac:chgData name="aissam jadli" userId="96e7d18aae743152" providerId="LiveId" clId="{57B1F7C9-245C-4430-B130-A6B23DA7C179}" dt="2021-04-19T14:08:57.196" v="138" actId="20577"/>
          <ac:spMkLst>
            <pc:docMk/>
            <pc:sldMk cId="2254181360" sldId="257"/>
            <ac:spMk id="2" creationId="{2D608644-7DDA-4869-ACB9-1249A93FBB21}"/>
          </ac:spMkLst>
        </pc:spChg>
        <pc:spChg chg="mod">
          <ac:chgData name="aissam jadli" userId="96e7d18aae743152" providerId="LiveId" clId="{57B1F7C9-245C-4430-B130-A6B23DA7C179}" dt="2021-04-19T14:19:13.421" v="278" actId="313"/>
          <ac:spMkLst>
            <pc:docMk/>
            <pc:sldMk cId="2254181360" sldId="257"/>
            <ac:spMk id="3" creationId="{0AEBAF3E-F83D-4F5B-BEAF-4236B2E47A46}"/>
          </ac:spMkLst>
        </pc:spChg>
        <pc:spChg chg="add mod">
          <ac:chgData name="aissam jadli" userId="96e7d18aae743152" providerId="LiveId" clId="{57B1F7C9-245C-4430-B130-A6B23DA7C179}" dt="2021-04-19T14:13:38.145" v="161" actId="1076"/>
          <ac:spMkLst>
            <pc:docMk/>
            <pc:sldMk cId="2254181360" sldId="257"/>
            <ac:spMk id="11" creationId="{991B2ADB-B232-47D3-9136-06FBCA4DAB18}"/>
          </ac:spMkLst>
        </pc:spChg>
        <pc:spChg chg="add mod">
          <ac:chgData name="aissam jadli" userId="96e7d18aae743152" providerId="LiveId" clId="{57B1F7C9-245C-4430-B130-A6B23DA7C179}" dt="2021-04-19T14:08:30.024" v="106" actId="208"/>
          <ac:spMkLst>
            <pc:docMk/>
            <pc:sldMk cId="2254181360" sldId="257"/>
            <ac:spMk id="13" creationId="{A36823C1-5721-4244-AE59-EEE916EFEDDA}"/>
          </ac:spMkLst>
        </pc:spChg>
        <pc:spChg chg="mod">
          <ac:chgData name="aissam jadli" userId="96e7d18aae743152" providerId="LiveId" clId="{57B1F7C9-245C-4430-B130-A6B23DA7C179}" dt="2021-04-19T14:08:49.082" v="110" actId="208"/>
          <ac:spMkLst>
            <pc:docMk/>
            <pc:sldMk cId="2254181360" sldId="257"/>
            <ac:spMk id="17" creationId="{B34F423E-9086-48D2-B729-A7E21528BBA1}"/>
          </ac:spMkLst>
        </pc:spChg>
        <pc:spChg chg="mod">
          <ac:chgData name="aissam jadli" userId="96e7d18aae743152" providerId="LiveId" clId="{57B1F7C9-245C-4430-B130-A6B23DA7C179}" dt="2021-04-19T14:08:17.489" v="104" actId="208"/>
          <ac:spMkLst>
            <pc:docMk/>
            <pc:sldMk cId="2254181360" sldId="257"/>
            <ac:spMk id="18" creationId="{395665B9-D588-48FA-BD06-BB88E1D594B1}"/>
          </ac:spMkLst>
        </pc:spChg>
        <pc:spChg chg="mod">
          <ac:chgData name="aissam jadli" userId="96e7d18aae743152" providerId="LiveId" clId="{57B1F7C9-245C-4430-B130-A6B23DA7C179}" dt="2021-04-19T14:08:39.137" v="108" actId="207"/>
          <ac:spMkLst>
            <pc:docMk/>
            <pc:sldMk cId="2254181360" sldId="257"/>
            <ac:spMk id="19" creationId="{9635F5F3-757F-40E3-BCD9-8FF69896CA28}"/>
          </ac:spMkLst>
        </pc:spChg>
        <pc:grpChg chg="mod">
          <ac:chgData name="aissam jadli" userId="96e7d18aae743152" providerId="LiveId" clId="{57B1F7C9-245C-4430-B130-A6B23DA7C179}" dt="2021-04-19T14:08:08.298" v="102" actId="1076"/>
          <ac:grpSpMkLst>
            <pc:docMk/>
            <pc:sldMk cId="2254181360" sldId="257"/>
            <ac:grpSpMk id="15" creationId="{4D2572BD-748E-4A30-960A-50B5B91F0002}"/>
          </ac:grpSpMkLst>
        </pc:grpChg>
        <pc:picChg chg="add mod">
          <ac:chgData name="aissam jadli" userId="96e7d18aae743152" providerId="LiveId" clId="{57B1F7C9-245C-4430-B130-A6B23DA7C179}" dt="2021-04-19T14:12:59.274" v="153" actId="1076"/>
          <ac:picMkLst>
            <pc:docMk/>
            <pc:sldMk cId="2254181360" sldId="257"/>
            <ac:picMk id="8" creationId="{562D86CD-7C97-4D0D-9138-F3F2C699F1AA}"/>
          </ac:picMkLst>
        </pc:picChg>
        <pc:picChg chg="add mod">
          <ac:chgData name="aissam jadli" userId="96e7d18aae743152" providerId="LiveId" clId="{57B1F7C9-245C-4430-B130-A6B23DA7C179}" dt="2021-04-19T14:13:08.440" v="156" actId="1076"/>
          <ac:picMkLst>
            <pc:docMk/>
            <pc:sldMk cId="2254181360" sldId="257"/>
            <ac:picMk id="10" creationId="{10D1B413-3FE7-45E2-8882-73349A3B4CD1}"/>
          </ac:picMkLst>
        </pc:picChg>
        <pc:picChg chg="del">
          <ac:chgData name="aissam jadli" userId="96e7d18aae743152" providerId="LiveId" clId="{57B1F7C9-245C-4430-B130-A6B23DA7C179}" dt="2021-04-19T14:09:08.752" v="141" actId="478"/>
          <ac:picMkLst>
            <pc:docMk/>
            <pc:sldMk cId="2254181360" sldId="257"/>
            <ac:picMk id="14" creationId="{80F71123-F610-47B1-AEAB-4AF723E68327}"/>
          </ac:picMkLst>
        </pc:picChg>
      </pc:sldChg>
      <pc:sldChg chg="del">
        <pc:chgData name="aissam jadli" userId="96e7d18aae743152" providerId="LiveId" clId="{57B1F7C9-245C-4430-B130-A6B23DA7C179}" dt="2021-04-19T13:58:36.658" v="4" actId="47"/>
        <pc:sldMkLst>
          <pc:docMk/>
          <pc:sldMk cId="1562815437" sldId="258"/>
        </pc:sldMkLst>
      </pc:sldChg>
      <pc:sldChg chg="addSp">
        <pc:chgData name="aissam jadli" userId="96e7d18aae743152" providerId="LiveId" clId="{57B1F7C9-245C-4430-B130-A6B23DA7C179}" dt="2021-04-19T14:30:34.790" v="362"/>
        <pc:sldMkLst>
          <pc:docMk/>
          <pc:sldMk cId="3357669462" sldId="258"/>
        </pc:sldMkLst>
        <pc:picChg chg="add">
          <ac:chgData name="aissam jadli" userId="96e7d18aae743152" providerId="LiveId" clId="{57B1F7C9-245C-4430-B130-A6B23DA7C179}" dt="2021-04-19T14:30:34.790" v="362"/>
          <ac:picMkLst>
            <pc:docMk/>
            <pc:sldMk cId="3357669462" sldId="258"/>
            <ac:picMk id="1026" creationId="{1847ED39-2E81-4C08-8A80-C5B14ED3EEED}"/>
          </ac:picMkLst>
        </pc:picChg>
      </pc:sldChg>
      <pc:sldChg chg="addSp delSp modSp add del mod">
        <pc:chgData name="aissam jadli" userId="96e7d18aae743152" providerId="LiveId" clId="{57B1F7C9-245C-4430-B130-A6B23DA7C179}" dt="2021-04-20T05:22:16.793" v="3451" actId="14100"/>
        <pc:sldMkLst>
          <pc:docMk/>
          <pc:sldMk cId="3419878388" sldId="258"/>
        </pc:sldMkLst>
        <pc:spChg chg="mod">
          <ac:chgData name="aissam jadli" userId="96e7d18aae743152" providerId="LiveId" clId="{57B1F7C9-245C-4430-B130-A6B23DA7C179}" dt="2021-04-19T14:19:50.697" v="302" actId="6549"/>
          <ac:spMkLst>
            <pc:docMk/>
            <pc:sldMk cId="3419878388" sldId="258"/>
            <ac:spMk id="2" creationId="{2D608644-7DDA-4869-ACB9-1249A93FBB21}"/>
          </ac:spMkLst>
        </pc:spChg>
        <pc:spChg chg="mod">
          <ac:chgData name="aissam jadli" userId="96e7d18aae743152" providerId="LiveId" clId="{57B1F7C9-245C-4430-B130-A6B23DA7C179}" dt="2021-04-20T05:22:16.793" v="3451" actId="14100"/>
          <ac:spMkLst>
            <pc:docMk/>
            <pc:sldMk cId="3419878388" sldId="258"/>
            <ac:spMk id="3" creationId="{0AEBAF3E-F83D-4F5B-BEAF-4236B2E47A46}"/>
          </ac:spMkLst>
        </pc:spChg>
        <pc:spChg chg="del">
          <ac:chgData name="aissam jadli" userId="96e7d18aae743152" providerId="LiveId" clId="{57B1F7C9-245C-4430-B130-A6B23DA7C179}" dt="2021-04-19T14:22:17.465" v="335" actId="478"/>
          <ac:spMkLst>
            <pc:docMk/>
            <pc:sldMk cId="3419878388" sldId="258"/>
            <ac:spMk id="11" creationId="{991B2ADB-B232-47D3-9136-06FBCA4DAB18}"/>
          </ac:spMkLst>
        </pc:spChg>
        <pc:picChg chg="add mod">
          <ac:chgData name="aissam jadli" userId="96e7d18aae743152" providerId="LiveId" clId="{57B1F7C9-245C-4430-B130-A6B23DA7C179}" dt="2021-04-19T17:28:49.208" v="2450" actId="1076"/>
          <ac:picMkLst>
            <pc:docMk/>
            <pc:sldMk cId="3419878388" sldId="258"/>
            <ac:picMk id="8" creationId="{470E5F3E-327F-4F11-9D2E-4D7A2B850F6D}"/>
          </ac:picMkLst>
        </pc:picChg>
        <pc:picChg chg="del">
          <ac:chgData name="aissam jadli" userId="96e7d18aae743152" providerId="LiveId" clId="{57B1F7C9-245C-4430-B130-A6B23DA7C179}" dt="2021-04-19T14:22:13.473" v="333" actId="478"/>
          <ac:picMkLst>
            <pc:docMk/>
            <pc:sldMk cId="3419878388" sldId="258"/>
            <ac:picMk id="8" creationId="{562D86CD-7C97-4D0D-9138-F3F2C699F1AA}"/>
          </ac:picMkLst>
        </pc:picChg>
        <pc:picChg chg="del">
          <ac:chgData name="aissam jadli" userId="96e7d18aae743152" providerId="LiveId" clId="{57B1F7C9-245C-4430-B130-A6B23DA7C179}" dt="2021-04-19T14:22:15.024" v="334" actId="478"/>
          <ac:picMkLst>
            <pc:docMk/>
            <pc:sldMk cId="3419878388" sldId="258"/>
            <ac:picMk id="10" creationId="{10D1B413-3FE7-45E2-8882-73349A3B4CD1}"/>
          </ac:picMkLst>
        </pc:picChg>
        <pc:picChg chg="mod">
          <ac:chgData name="aissam jadli" userId="96e7d18aae743152" providerId="LiveId" clId="{57B1F7C9-245C-4430-B130-A6B23DA7C179}" dt="2021-04-19T17:28:47.279" v="2449" actId="1076"/>
          <ac:picMkLst>
            <pc:docMk/>
            <pc:sldMk cId="3419878388" sldId="258"/>
            <ac:picMk id="1026" creationId="{1847ED39-2E81-4C08-8A80-C5B14ED3EEED}"/>
          </ac:picMkLst>
        </pc:picChg>
      </pc:sldChg>
      <pc:sldChg chg="add del">
        <pc:chgData name="aissam jadli" userId="96e7d18aae743152" providerId="LiveId" clId="{57B1F7C9-245C-4430-B130-A6B23DA7C179}" dt="2021-04-19T13:58:07.023" v="2" actId="47"/>
        <pc:sldMkLst>
          <pc:docMk/>
          <pc:sldMk cId="1489196374" sldId="259"/>
        </pc:sldMkLst>
      </pc:sldChg>
      <pc:sldChg chg="addSp">
        <pc:chgData name="aissam jadli" userId="96e7d18aae743152" providerId="LiveId" clId="{57B1F7C9-245C-4430-B130-A6B23DA7C179}" dt="2021-04-19T14:31:46.462" v="372"/>
        <pc:sldMkLst>
          <pc:docMk/>
          <pc:sldMk cId="2214546344" sldId="259"/>
        </pc:sldMkLst>
        <pc:picChg chg="add">
          <ac:chgData name="aissam jadli" userId="96e7d18aae743152" providerId="LiveId" clId="{57B1F7C9-245C-4430-B130-A6B23DA7C179}" dt="2021-04-19T14:31:46.462" v="372"/>
          <ac:picMkLst>
            <pc:docMk/>
            <pc:sldMk cId="2214546344" sldId="259"/>
            <ac:picMk id="2050" creationId="{FA4F1EA8-E7AA-449C-A08C-7BD7AC70FC75}"/>
          </ac:picMkLst>
        </pc:picChg>
      </pc:sldChg>
      <pc:sldChg chg="addSp delSp modSp add del mod">
        <pc:chgData name="aissam jadli" userId="96e7d18aae743152" providerId="LiveId" clId="{57B1F7C9-245C-4430-B130-A6B23DA7C179}" dt="2021-04-19T16:08:04.654" v="1218" actId="207"/>
        <pc:sldMkLst>
          <pc:docMk/>
          <pc:sldMk cId="3637883206" sldId="259"/>
        </pc:sldMkLst>
        <pc:spChg chg="mod">
          <ac:chgData name="aissam jadli" userId="96e7d18aae743152" providerId="LiveId" clId="{57B1F7C9-245C-4430-B130-A6B23DA7C179}" dt="2021-04-19T14:35:05.565" v="411" actId="20577"/>
          <ac:spMkLst>
            <pc:docMk/>
            <pc:sldMk cId="3637883206" sldId="259"/>
            <ac:spMk id="2" creationId="{2D608644-7DDA-4869-ACB9-1249A93FBB21}"/>
          </ac:spMkLst>
        </pc:spChg>
        <pc:spChg chg="del">
          <ac:chgData name="aissam jadli" userId="96e7d18aae743152" providerId="LiveId" clId="{57B1F7C9-245C-4430-B130-A6B23DA7C179}" dt="2021-04-19T14:31:43.982" v="371" actId="478"/>
          <ac:spMkLst>
            <pc:docMk/>
            <pc:sldMk cId="3637883206" sldId="259"/>
            <ac:spMk id="3" creationId="{0AEBAF3E-F83D-4F5B-BEAF-4236B2E47A46}"/>
          </ac:spMkLst>
        </pc:spChg>
        <pc:spChg chg="add mod">
          <ac:chgData name="aissam jadli" userId="96e7d18aae743152" providerId="LiveId" clId="{57B1F7C9-245C-4430-B130-A6B23DA7C179}" dt="2021-04-19T16:08:04.654" v="1218" actId="207"/>
          <ac:spMkLst>
            <pc:docMk/>
            <pc:sldMk cId="3637883206" sldId="259"/>
            <ac:spMk id="14" creationId="{4CFFF0B7-666D-4AF0-ABBF-8A082C9A3954}"/>
          </ac:spMkLst>
        </pc:spChg>
        <pc:picChg chg="del">
          <ac:chgData name="aissam jadli" userId="96e7d18aae743152" providerId="LiveId" clId="{57B1F7C9-245C-4430-B130-A6B23DA7C179}" dt="2021-04-19T14:31:41.882" v="370" actId="478"/>
          <ac:picMkLst>
            <pc:docMk/>
            <pc:sldMk cId="3637883206" sldId="259"/>
            <ac:picMk id="1026" creationId="{1847ED39-2E81-4C08-8A80-C5B14ED3EEED}"/>
          </ac:picMkLst>
        </pc:picChg>
        <pc:picChg chg="mod">
          <ac:chgData name="aissam jadli" userId="96e7d18aae743152" providerId="LiveId" clId="{57B1F7C9-245C-4430-B130-A6B23DA7C179}" dt="2021-04-19T14:32:23.692" v="377" actId="14100"/>
          <ac:picMkLst>
            <pc:docMk/>
            <pc:sldMk cId="3637883206" sldId="259"/>
            <ac:picMk id="2050" creationId="{FA4F1EA8-E7AA-449C-A08C-7BD7AC70FC75}"/>
          </ac:picMkLst>
        </pc:picChg>
      </pc:sldChg>
      <pc:sldChg chg="addSp delSp modSp add mod">
        <pc:chgData name="aissam jadli" userId="96e7d18aae743152" providerId="LiveId" clId="{57B1F7C9-245C-4430-B130-A6B23DA7C179}" dt="2021-04-19T15:41:10.494" v="918" actId="1035"/>
        <pc:sldMkLst>
          <pc:docMk/>
          <pc:sldMk cId="427179190" sldId="260"/>
        </pc:sldMkLst>
        <pc:spChg chg="mod">
          <ac:chgData name="aissam jadli" userId="96e7d18aae743152" providerId="LiveId" clId="{57B1F7C9-245C-4430-B130-A6B23DA7C179}" dt="2021-04-19T14:38:15.094" v="443" actId="20577"/>
          <ac:spMkLst>
            <pc:docMk/>
            <pc:sldMk cId="427179190" sldId="260"/>
            <ac:spMk id="2" creationId="{2D608644-7DDA-4869-ACB9-1249A93FBB21}"/>
          </ac:spMkLst>
        </pc:spChg>
        <pc:spChg chg="mod">
          <ac:chgData name="aissam jadli" userId="96e7d18aae743152" providerId="LiveId" clId="{57B1F7C9-245C-4430-B130-A6B23DA7C179}" dt="2021-04-19T15:41:07.210" v="909" actId="1035"/>
          <ac:spMkLst>
            <pc:docMk/>
            <pc:sldMk cId="427179190" sldId="260"/>
            <ac:spMk id="14" creationId="{4CFFF0B7-666D-4AF0-ABBF-8A082C9A3954}"/>
          </ac:spMkLst>
        </pc:spChg>
        <pc:picChg chg="add mod modCrop">
          <ac:chgData name="aissam jadli" userId="96e7d18aae743152" providerId="LiveId" clId="{57B1F7C9-245C-4430-B130-A6B23DA7C179}" dt="2021-04-19T15:41:10.494" v="918" actId="1035"/>
          <ac:picMkLst>
            <pc:docMk/>
            <pc:sldMk cId="427179190" sldId="260"/>
            <ac:picMk id="7" creationId="{765D12B9-265A-4533-95D7-AC630B4DD020}"/>
          </ac:picMkLst>
        </pc:picChg>
        <pc:picChg chg="add del">
          <ac:chgData name="aissam jadli" userId="96e7d18aae743152" providerId="LiveId" clId="{57B1F7C9-245C-4430-B130-A6B23DA7C179}" dt="2021-04-19T14:42:10.915" v="473" actId="478"/>
          <ac:picMkLst>
            <pc:docMk/>
            <pc:sldMk cId="427179190" sldId="260"/>
            <ac:picMk id="9" creationId="{A97E088B-AB32-4CB4-B63E-5309980A05DB}"/>
          </ac:picMkLst>
        </pc:picChg>
        <pc:picChg chg="add mod">
          <ac:chgData name="aissam jadli" userId="96e7d18aae743152" providerId="LiveId" clId="{57B1F7C9-245C-4430-B130-A6B23DA7C179}" dt="2021-04-19T14:42:07.799" v="472" actId="1440"/>
          <ac:picMkLst>
            <pc:docMk/>
            <pc:sldMk cId="427179190" sldId="260"/>
            <ac:picMk id="11" creationId="{4CCE9C2D-C90E-4FE2-998D-CA9254CE4340}"/>
          </ac:picMkLst>
        </pc:picChg>
        <pc:picChg chg="del">
          <ac:chgData name="aissam jadli" userId="96e7d18aae743152" providerId="LiveId" clId="{57B1F7C9-245C-4430-B130-A6B23DA7C179}" dt="2021-04-19T14:38:18.017" v="444" actId="478"/>
          <ac:picMkLst>
            <pc:docMk/>
            <pc:sldMk cId="427179190" sldId="260"/>
            <ac:picMk id="2050" creationId="{FA4F1EA8-E7AA-449C-A08C-7BD7AC70FC75}"/>
          </ac:picMkLst>
        </pc:picChg>
      </pc:sldChg>
      <pc:sldChg chg="add del">
        <pc:chgData name="aissam jadli" userId="96e7d18aae743152" providerId="LiveId" clId="{57B1F7C9-245C-4430-B130-A6B23DA7C179}" dt="2021-04-19T13:58:07.023" v="2" actId="47"/>
        <pc:sldMkLst>
          <pc:docMk/>
          <pc:sldMk cId="3141291507" sldId="260"/>
        </pc:sldMkLst>
      </pc:sldChg>
      <pc:sldChg chg="addSp delSp modSp add mod">
        <pc:chgData name="aissam jadli" userId="96e7d18aae743152" providerId="LiveId" clId="{57B1F7C9-245C-4430-B130-A6B23DA7C179}" dt="2021-04-20T05:13:50.458" v="3448" actId="20577"/>
        <pc:sldMkLst>
          <pc:docMk/>
          <pc:sldMk cId="120495888" sldId="261"/>
        </pc:sldMkLst>
        <pc:spChg chg="mod">
          <ac:chgData name="aissam jadli" userId="96e7d18aae743152" providerId="LiveId" clId="{57B1F7C9-245C-4430-B130-A6B23DA7C179}" dt="2021-04-20T05:13:50.458" v="3448" actId="20577"/>
          <ac:spMkLst>
            <pc:docMk/>
            <pc:sldMk cId="120495888" sldId="261"/>
            <ac:spMk id="14" creationId="{4CFFF0B7-666D-4AF0-ABBF-8A082C9A3954}"/>
          </ac:spMkLst>
        </pc:spChg>
        <pc:picChg chg="del">
          <ac:chgData name="aissam jadli" userId="96e7d18aae743152" providerId="LiveId" clId="{57B1F7C9-245C-4430-B130-A6B23DA7C179}" dt="2021-04-19T14:43:37.683" v="483" actId="478"/>
          <ac:picMkLst>
            <pc:docMk/>
            <pc:sldMk cId="120495888" sldId="261"/>
            <ac:picMk id="7" creationId="{765D12B9-265A-4533-95D7-AC630B4DD020}"/>
          </ac:picMkLst>
        </pc:picChg>
        <pc:picChg chg="add mod">
          <ac:chgData name="aissam jadli" userId="96e7d18aae743152" providerId="LiveId" clId="{57B1F7C9-245C-4430-B130-A6B23DA7C179}" dt="2021-04-20T05:12:53.632" v="3444" actId="1076"/>
          <ac:picMkLst>
            <pc:docMk/>
            <pc:sldMk cId="120495888" sldId="261"/>
            <ac:picMk id="8" creationId="{264C9058-674B-429E-A513-06E0E05AB666}"/>
          </ac:picMkLst>
        </pc:picChg>
        <pc:picChg chg="add mod">
          <ac:chgData name="aissam jadli" userId="96e7d18aae743152" providerId="LiveId" clId="{57B1F7C9-245C-4430-B130-A6B23DA7C179}" dt="2021-04-20T05:12:51.818" v="3443" actId="1076"/>
          <ac:picMkLst>
            <pc:docMk/>
            <pc:sldMk cId="120495888" sldId="261"/>
            <ac:picMk id="10" creationId="{2DBFCC00-AE3B-4EF1-8471-A79C29526159}"/>
          </ac:picMkLst>
        </pc:picChg>
        <pc:picChg chg="del">
          <ac:chgData name="aissam jadli" userId="96e7d18aae743152" providerId="LiveId" clId="{57B1F7C9-245C-4430-B130-A6B23DA7C179}" dt="2021-04-19T14:43:38.961" v="484" actId="478"/>
          <ac:picMkLst>
            <pc:docMk/>
            <pc:sldMk cId="120495888" sldId="261"/>
            <ac:picMk id="11" creationId="{4CCE9C2D-C90E-4FE2-998D-CA9254CE4340}"/>
          </ac:picMkLst>
        </pc:picChg>
        <pc:picChg chg="add del mod">
          <ac:chgData name="aissam jadli" userId="96e7d18aae743152" providerId="LiveId" clId="{57B1F7C9-245C-4430-B130-A6B23DA7C179}" dt="2021-04-20T05:12:34.048" v="3439" actId="478"/>
          <ac:picMkLst>
            <pc:docMk/>
            <pc:sldMk cId="120495888" sldId="261"/>
            <ac:picMk id="20" creationId="{9ED864B9-3460-4040-AB67-3FE2770EDF82}"/>
          </ac:picMkLst>
        </pc:picChg>
      </pc:sldChg>
      <pc:sldChg chg="add del">
        <pc:chgData name="aissam jadli" userId="96e7d18aae743152" providerId="LiveId" clId="{57B1F7C9-245C-4430-B130-A6B23DA7C179}" dt="2021-04-19T13:58:07.023" v="2" actId="47"/>
        <pc:sldMkLst>
          <pc:docMk/>
          <pc:sldMk cId="4290507326" sldId="261"/>
        </pc:sldMkLst>
      </pc:sldChg>
      <pc:sldChg chg="addSp delSp modSp add mod">
        <pc:chgData name="aissam jadli" userId="96e7d18aae743152" providerId="LiveId" clId="{57B1F7C9-245C-4430-B130-A6B23DA7C179}" dt="2021-04-19T15:00:18.435" v="726" actId="113"/>
        <pc:sldMkLst>
          <pc:docMk/>
          <pc:sldMk cId="3203587982" sldId="262"/>
        </pc:sldMkLst>
        <pc:spChg chg="mod">
          <ac:chgData name="aissam jadli" userId="96e7d18aae743152" providerId="LiveId" clId="{57B1F7C9-245C-4430-B130-A6B23DA7C179}" dt="2021-04-19T14:54:39.736" v="667" actId="20577"/>
          <ac:spMkLst>
            <pc:docMk/>
            <pc:sldMk cId="3203587982" sldId="262"/>
            <ac:spMk id="2" creationId="{2D608644-7DDA-4869-ACB9-1249A93FBB21}"/>
          </ac:spMkLst>
        </pc:spChg>
        <pc:spChg chg="mod">
          <ac:chgData name="aissam jadli" userId="96e7d18aae743152" providerId="LiveId" clId="{57B1F7C9-245C-4430-B130-A6B23DA7C179}" dt="2021-04-19T15:00:18.435" v="726" actId="113"/>
          <ac:spMkLst>
            <pc:docMk/>
            <pc:sldMk cId="3203587982" sldId="262"/>
            <ac:spMk id="14" creationId="{4CFFF0B7-666D-4AF0-ABBF-8A082C9A3954}"/>
          </ac:spMkLst>
        </pc:spChg>
        <pc:spChg chg="add mod">
          <ac:chgData name="aissam jadli" userId="96e7d18aae743152" providerId="LiveId" clId="{57B1F7C9-245C-4430-B130-A6B23DA7C179}" dt="2021-04-19T14:57:41.081" v="700" actId="1076"/>
          <ac:spMkLst>
            <pc:docMk/>
            <pc:sldMk cId="3203587982" sldId="262"/>
            <ac:spMk id="28" creationId="{8B2AECCE-47C2-4DA9-9A41-91E3004CB1B2}"/>
          </ac:spMkLst>
        </pc:spChg>
        <pc:spChg chg="add mod">
          <ac:chgData name="aissam jadli" userId="96e7d18aae743152" providerId="LiveId" clId="{57B1F7C9-245C-4430-B130-A6B23DA7C179}" dt="2021-04-19T14:58:35.809" v="708" actId="1076"/>
          <ac:spMkLst>
            <pc:docMk/>
            <pc:sldMk cId="3203587982" sldId="262"/>
            <ac:spMk id="31" creationId="{723F4532-C78E-4AC3-8CA7-4FD9A7B63CA5}"/>
          </ac:spMkLst>
        </pc:spChg>
        <pc:picChg chg="add del mod">
          <ac:chgData name="aissam jadli" userId="96e7d18aae743152" providerId="LiveId" clId="{57B1F7C9-245C-4430-B130-A6B23DA7C179}" dt="2021-04-19T14:55:18.088" v="673" actId="478"/>
          <ac:picMkLst>
            <pc:docMk/>
            <pc:sldMk cId="3203587982" sldId="262"/>
            <ac:picMk id="7" creationId="{6D80B4B2-B2BA-4655-968C-27819B95AB29}"/>
          </ac:picMkLst>
        </pc:picChg>
        <pc:picChg chg="del">
          <ac:chgData name="aissam jadli" userId="96e7d18aae743152" providerId="LiveId" clId="{57B1F7C9-245C-4430-B130-A6B23DA7C179}" dt="2021-04-19T14:51:46.081" v="614" actId="478"/>
          <ac:picMkLst>
            <pc:docMk/>
            <pc:sldMk cId="3203587982" sldId="262"/>
            <ac:picMk id="8" creationId="{264C9058-674B-429E-A513-06E0E05AB666}"/>
          </ac:picMkLst>
        </pc:picChg>
        <pc:picChg chg="del">
          <ac:chgData name="aissam jadli" userId="96e7d18aae743152" providerId="LiveId" clId="{57B1F7C9-245C-4430-B130-A6B23DA7C179}" dt="2021-04-19T14:52:14.152" v="619" actId="478"/>
          <ac:picMkLst>
            <pc:docMk/>
            <pc:sldMk cId="3203587982" sldId="262"/>
            <ac:picMk id="10" creationId="{2DBFCC00-AE3B-4EF1-8471-A79C29526159}"/>
          </ac:picMkLst>
        </pc:picChg>
        <pc:picChg chg="add del mod">
          <ac:chgData name="aissam jadli" userId="96e7d18aae743152" providerId="LiveId" clId="{57B1F7C9-245C-4430-B130-A6B23DA7C179}" dt="2021-04-19T14:55:19.274" v="674" actId="478"/>
          <ac:picMkLst>
            <pc:docMk/>
            <pc:sldMk cId="3203587982" sldId="262"/>
            <ac:picMk id="11" creationId="{008B64FC-16EA-4FAF-9597-6FC98F5768F2}"/>
          </ac:picMkLst>
        </pc:picChg>
        <pc:picChg chg="del">
          <ac:chgData name="aissam jadli" userId="96e7d18aae743152" providerId="LiveId" clId="{57B1F7C9-245C-4430-B130-A6B23DA7C179}" dt="2021-04-19T14:53:24.808" v="647" actId="478"/>
          <ac:picMkLst>
            <pc:docMk/>
            <pc:sldMk cId="3203587982" sldId="262"/>
            <ac:picMk id="20" creationId="{9ED864B9-3460-4040-AB67-3FE2770EDF82}"/>
          </ac:picMkLst>
        </pc:picChg>
        <pc:picChg chg="add del mod">
          <ac:chgData name="aissam jadli" userId="96e7d18aae743152" providerId="LiveId" clId="{57B1F7C9-245C-4430-B130-A6B23DA7C179}" dt="2021-04-19T14:55:20.446" v="675" actId="478"/>
          <ac:picMkLst>
            <pc:docMk/>
            <pc:sldMk cId="3203587982" sldId="262"/>
            <ac:picMk id="21" creationId="{650FC847-DBB7-496C-B037-CF81AF2B8B6C}"/>
          </ac:picMkLst>
        </pc:picChg>
        <pc:picChg chg="add mod">
          <ac:chgData name="aissam jadli" userId="96e7d18aae743152" providerId="LiveId" clId="{57B1F7C9-245C-4430-B130-A6B23DA7C179}" dt="2021-04-19T14:57:20.310" v="697" actId="1076"/>
          <ac:picMkLst>
            <pc:docMk/>
            <pc:sldMk cId="3203587982" sldId="262"/>
            <ac:picMk id="23" creationId="{26F50F05-08B9-4D9A-8869-CC9DD3DE2D0D}"/>
          </ac:picMkLst>
        </pc:picChg>
        <pc:picChg chg="add mod">
          <ac:chgData name="aissam jadli" userId="96e7d18aae743152" providerId="LiveId" clId="{57B1F7C9-245C-4430-B130-A6B23DA7C179}" dt="2021-04-19T14:58:18.672" v="705" actId="1076"/>
          <ac:picMkLst>
            <pc:docMk/>
            <pc:sldMk cId="3203587982" sldId="262"/>
            <ac:picMk id="25" creationId="{B7B1C458-B01F-4759-B80B-86B1F6AC8655}"/>
          </ac:picMkLst>
        </pc:picChg>
        <pc:picChg chg="add mod">
          <ac:chgData name="aissam jadli" userId="96e7d18aae743152" providerId="LiveId" clId="{57B1F7C9-245C-4430-B130-A6B23DA7C179}" dt="2021-04-19T14:57:15.017" v="696" actId="1076"/>
          <ac:picMkLst>
            <pc:docMk/>
            <pc:sldMk cId="3203587982" sldId="262"/>
            <ac:picMk id="27" creationId="{860D2C51-D53A-4DF4-B9C8-C9080DCFC5F7}"/>
          </ac:picMkLst>
        </pc:picChg>
        <pc:picChg chg="add mod">
          <ac:chgData name="aissam jadli" userId="96e7d18aae743152" providerId="LiveId" clId="{57B1F7C9-245C-4430-B130-A6B23DA7C179}" dt="2021-04-19T14:58:22.609" v="706" actId="1076"/>
          <ac:picMkLst>
            <pc:docMk/>
            <pc:sldMk cId="3203587982" sldId="262"/>
            <ac:picMk id="30" creationId="{C6A49ABD-A126-469D-A933-4996E917328A}"/>
          </ac:picMkLst>
        </pc:picChg>
        <pc:picChg chg="add mod">
          <ac:chgData name="aissam jadli" userId="96e7d18aae743152" providerId="LiveId" clId="{57B1F7C9-245C-4430-B130-A6B23DA7C179}" dt="2021-04-19T14:59:59.244" v="724" actId="1440"/>
          <ac:picMkLst>
            <pc:docMk/>
            <pc:sldMk cId="3203587982" sldId="262"/>
            <ac:picMk id="33" creationId="{1F424577-5FCA-44A2-81C2-D3F4D1249A16}"/>
          </ac:picMkLst>
        </pc:picChg>
      </pc:sldChg>
      <pc:sldChg chg="add del">
        <pc:chgData name="aissam jadli" userId="96e7d18aae743152" providerId="LiveId" clId="{57B1F7C9-245C-4430-B130-A6B23DA7C179}" dt="2021-04-19T13:58:07.023" v="2" actId="47"/>
        <pc:sldMkLst>
          <pc:docMk/>
          <pc:sldMk cId="3647886689" sldId="262"/>
        </pc:sldMkLst>
      </pc:sldChg>
      <pc:sldChg chg="addSp delSp modSp add mod">
        <pc:chgData name="aissam jadli" userId="96e7d18aae743152" providerId="LiveId" clId="{57B1F7C9-245C-4430-B130-A6B23DA7C179}" dt="2021-04-19T15:40:53.448" v="897" actId="20577"/>
        <pc:sldMkLst>
          <pc:docMk/>
          <pc:sldMk cId="2275937259" sldId="263"/>
        </pc:sldMkLst>
        <pc:spChg chg="mod">
          <ac:chgData name="aissam jadli" userId="96e7d18aae743152" providerId="LiveId" clId="{57B1F7C9-245C-4430-B130-A6B23DA7C179}" dt="2021-04-19T15:40:53.448" v="897" actId="20577"/>
          <ac:spMkLst>
            <pc:docMk/>
            <pc:sldMk cId="2275937259" sldId="263"/>
            <ac:spMk id="14" creationId="{4CFFF0B7-666D-4AF0-ABBF-8A082C9A3954}"/>
          </ac:spMkLst>
        </pc:spChg>
        <pc:spChg chg="del">
          <ac:chgData name="aissam jadli" userId="96e7d18aae743152" providerId="LiveId" clId="{57B1F7C9-245C-4430-B130-A6B23DA7C179}" dt="2021-04-19T15:01:52.317" v="738" actId="478"/>
          <ac:spMkLst>
            <pc:docMk/>
            <pc:sldMk cId="2275937259" sldId="263"/>
            <ac:spMk id="28" creationId="{8B2AECCE-47C2-4DA9-9A41-91E3004CB1B2}"/>
          </ac:spMkLst>
        </pc:spChg>
        <pc:spChg chg="del">
          <ac:chgData name="aissam jadli" userId="96e7d18aae743152" providerId="LiveId" clId="{57B1F7C9-245C-4430-B130-A6B23DA7C179}" dt="2021-04-19T15:01:52.317" v="738" actId="478"/>
          <ac:spMkLst>
            <pc:docMk/>
            <pc:sldMk cId="2275937259" sldId="263"/>
            <ac:spMk id="31" creationId="{723F4532-C78E-4AC3-8CA7-4FD9A7B63CA5}"/>
          </ac:spMkLst>
        </pc:spChg>
        <pc:picChg chg="add mod">
          <ac:chgData name="aissam jadli" userId="96e7d18aae743152" providerId="LiveId" clId="{57B1F7C9-245C-4430-B130-A6B23DA7C179}" dt="2021-04-19T15:02:31.982" v="751" actId="1440"/>
          <ac:picMkLst>
            <pc:docMk/>
            <pc:sldMk cId="2275937259" sldId="263"/>
            <ac:picMk id="7" creationId="{3186A3BB-FE5C-4526-AB8C-9801ED8DDEC1}"/>
          </ac:picMkLst>
        </pc:picChg>
        <pc:picChg chg="add mod">
          <ac:chgData name="aissam jadli" userId="96e7d18aae743152" providerId="LiveId" clId="{57B1F7C9-245C-4430-B130-A6B23DA7C179}" dt="2021-04-19T15:40:28.252" v="891" actId="1076"/>
          <ac:picMkLst>
            <pc:docMk/>
            <pc:sldMk cId="2275937259" sldId="263"/>
            <ac:picMk id="9" creationId="{B7807E48-C82F-4B43-B864-C18E6974A37E}"/>
          </ac:picMkLst>
        </pc:picChg>
        <pc:picChg chg="del">
          <ac:chgData name="aissam jadli" userId="96e7d18aae743152" providerId="LiveId" clId="{57B1F7C9-245C-4430-B130-A6B23DA7C179}" dt="2021-04-19T15:01:46.563" v="736" actId="478"/>
          <ac:picMkLst>
            <pc:docMk/>
            <pc:sldMk cId="2275937259" sldId="263"/>
            <ac:picMk id="23" creationId="{26F50F05-08B9-4D9A-8869-CC9DD3DE2D0D}"/>
          </ac:picMkLst>
        </pc:picChg>
        <pc:picChg chg="del">
          <ac:chgData name="aissam jadli" userId="96e7d18aae743152" providerId="LiveId" clId="{57B1F7C9-245C-4430-B130-A6B23DA7C179}" dt="2021-04-19T15:01:52.317" v="738" actId="478"/>
          <ac:picMkLst>
            <pc:docMk/>
            <pc:sldMk cId="2275937259" sldId="263"/>
            <ac:picMk id="25" creationId="{B7B1C458-B01F-4759-B80B-86B1F6AC8655}"/>
          </ac:picMkLst>
        </pc:picChg>
        <pc:picChg chg="del mod">
          <ac:chgData name="aissam jadli" userId="96e7d18aae743152" providerId="LiveId" clId="{57B1F7C9-245C-4430-B130-A6B23DA7C179}" dt="2021-04-19T15:01:52.317" v="738" actId="478"/>
          <ac:picMkLst>
            <pc:docMk/>
            <pc:sldMk cId="2275937259" sldId="263"/>
            <ac:picMk id="27" creationId="{860D2C51-D53A-4DF4-B9C8-C9080DCFC5F7}"/>
          </ac:picMkLst>
        </pc:picChg>
        <pc:picChg chg="del">
          <ac:chgData name="aissam jadli" userId="96e7d18aae743152" providerId="LiveId" clId="{57B1F7C9-245C-4430-B130-A6B23DA7C179}" dt="2021-04-19T15:01:52.317" v="738" actId="478"/>
          <ac:picMkLst>
            <pc:docMk/>
            <pc:sldMk cId="2275937259" sldId="263"/>
            <ac:picMk id="30" creationId="{C6A49ABD-A126-469D-A933-4996E917328A}"/>
          </ac:picMkLst>
        </pc:picChg>
        <pc:picChg chg="del">
          <ac:chgData name="aissam jadli" userId="96e7d18aae743152" providerId="LiveId" clId="{57B1F7C9-245C-4430-B130-A6B23DA7C179}" dt="2021-04-19T15:01:52.317" v="738" actId="478"/>
          <ac:picMkLst>
            <pc:docMk/>
            <pc:sldMk cId="2275937259" sldId="263"/>
            <ac:picMk id="33" creationId="{1F424577-5FCA-44A2-81C2-D3F4D1249A16}"/>
          </ac:picMkLst>
        </pc:picChg>
      </pc:sldChg>
      <pc:sldChg chg="add del">
        <pc:chgData name="aissam jadli" userId="96e7d18aae743152" providerId="LiveId" clId="{57B1F7C9-245C-4430-B130-A6B23DA7C179}" dt="2021-04-19T13:58:07.023" v="2" actId="47"/>
        <pc:sldMkLst>
          <pc:docMk/>
          <pc:sldMk cId="3496436348" sldId="263"/>
        </pc:sldMkLst>
      </pc:sldChg>
      <pc:sldChg chg="addSp delSp modSp add mod">
        <pc:chgData name="aissam jadli" userId="96e7d18aae743152" providerId="LiveId" clId="{57B1F7C9-245C-4430-B130-A6B23DA7C179}" dt="2021-04-19T15:50:12.158" v="1124" actId="5793"/>
        <pc:sldMkLst>
          <pc:docMk/>
          <pc:sldMk cId="1517870619" sldId="264"/>
        </pc:sldMkLst>
        <pc:spChg chg="mod">
          <ac:chgData name="aissam jadli" userId="96e7d18aae743152" providerId="LiveId" clId="{57B1F7C9-245C-4430-B130-A6B23DA7C179}" dt="2021-04-19T15:41:42.702" v="957" actId="20577"/>
          <ac:spMkLst>
            <pc:docMk/>
            <pc:sldMk cId="1517870619" sldId="264"/>
            <ac:spMk id="2" creationId="{2D608644-7DDA-4869-ACB9-1249A93FBB21}"/>
          </ac:spMkLst>
        </pc:spChg>
        <pc:spChg chg="mod">
          <ac:chgData name="aissam jadli" userId="96e7d18aae743152" providerId="LiveId" clId="{57B1F7C9-245C-4430-B130-A6B23DA7C179}" dt="2021-04-19T15:50:12.158" v="1124" actId="5793"/>
          <ac:spMkLst>
            <pc:docMk/>
            <pc:sldMk cId="1517870619" sldId="264"/>
            <ac:spMk id="14" creationId="{4CFFF0B7-666D-4AF0-ABBF-8A082C9A3954}"/>
          </ac:spMkLst>
        </pc:spChg>
        <pc:picChg chg="del">
          <ac:chgData name="aissam jadli" userId="96e7d18aae743152" providerId="LiveId" clId="{57B1F7C9-245C-4430-B130-A6B23DA7C179}" dt="2021-04-19T15:42:43.805" v="972" actId="478"/>
          <ac:picMkLst>
            <pc:docMk/>
            <pc:sldMk cId="1517870619" sldId="264"/>
            <ac:picMk id="7" creationId="{3186A3BB-FE5C-4526-AB8C-9801ED8DDEC1}"/>
          </ac:picMkLst>
        </pc:picChg>
        <pc:picChg chg="add mod">
          <ac:chgData name="aissam jadli" userId="96e7d18aae743152" providerId="LiveId" clId="{57B1F7C9-245C-4430-B130-A6B23DA7C179}" dt="2021-04-19T15:48:22.649" v="981" actId="1076"/>
          <ac:picMkLst>
            <pc:docMk/>
            <pc:sldMk cId="1517870619" sldId="264"/>
            <ac:picMk id="8" creationId="{B5BF9241-7AFE-46D4-A360-94476B6E8AED}"/>
          </ac:picMkLst>
        </pc:picChg>
        <pc:picChg chg="del">
          <ac:chgData name="aissam jadli" userId="96e7d18aae743152" providerId="LiveId" clId="{57B1F7C9-245C-4430-B130-A6B23DA7C179}" dt="2021-04-19T15:42:45.002" v="973" actId="478"/>
          <ac:picMkLst>
            <pc:docMk/>
            <pc:sldMk cId="1517870619" sldId="264"/>
            <ac:picMk id="9" creationId="{B7807E48-C82F-4B43-B864-C18E6974A37E}"/>
          </ac:picMkLst>
        </pc:picChg>
        <pc:picChg chg="add mod">
          <ac:chgData name="aissam jadli" userId="96e7d18aae743152" providerId="LiveId" clId="{57B1F7C9-245C-4430-B130-A6B23DA7C179}" dt="2021-04-19T15:48:36.642" v="987" actId="208"/>
          <ac:picMkLst>
            <pc:docMk/>
            <pc:sldMk cId="1517870619" sldId="264"/>
            <ac:picMk id="11" creationId="{BC4FC7E6-92FA-41BD-AA4E-30576178846E}"/>
          </ac:picMkLst>
        </pc:picChg>
      </pc:sldChg>
      <pc:sldChg chg="add del">
        <pc:chgData name="aissam jadli" userId="96e7d18aae743152" providerId="LiveId" clId="{57B1F7C9-245C-4430-B130-A6B23DA7C179}" dt="2021-04-19T13:58:07.023" v="2" actId="47"/>
        <pc:sldMkLst>
          <pc:docMk/>
          <pc:sldMk cId="3196504145" sldId="264"/>
        </pc:sldMkLst>
      </pc:sldChg>
      <pc:sldChg chg="add del">
        <pc:chgData name="aissam jadli" userId="96e7d18aae743152" providerId="LiveId" clId="{57B1F7C9-245C-4430-B130-A6B23DA7C179}" dt="2021-04-19T13:58:07.023" v="2" actId="47"/>
        <pc:sldMkLst>
          <pc:docMk/>
          <pc:sldMk cId="672770880" sldId="265"/>
        </pc:sldMkLst>
      </pc:sldChg>
      <pc:sldChg chg="addSp delSp modSp add mod">
        <pc:chgData name="aissam jadli" userId="96e7d18aae743152" providerId="LiveId" clId="{57B1F7C9-245C-4430-B130-A6B23DA7C179}" dt="2021-04-19T16:03:52.112" v="1154" actId="732"/>
        <pc:sldMkLst>
          <pc:docMk/>
          <pc:sldMk cId="1194469659" sldId="265"/>
        </pc:sldMkLst>
        <pc:spChg chg="mod">
          <ac:chgData name="aissam jadli" userId="96e7d18aae743152" providerId="LiveId" clId="{57B1F7C9-245C-4430-B130-A6B23DA7C179}" dt="2021-04-19T16:03:02.149" v="1140" actId="20577"/>
          <ac:spMkLst>
            <pc:docMk/>
            <pc:sldMk cId="1194469659" sldId="265"/>
            <ac:spMk id="2" creationId="{2D608644-7DDA-4869-ACB9-1249A93FBB21}"/>
          </ac:spMkLst>
        </pc:spChg>
        <pc:spChg chg="del">
          <ac:chgData name="aissam jadli" userId="96e7d18aae743152" providerId="LiveId" clId="{57B1F7C9-245C-4430-B130-A6B23DA7C179}" dt="2021-04-19T16:03:05.386" v="1141" actId="478"/>
          <ac:spMkLst>
            <pc:docMk/>
            <pc:sldMk cId="1194469659" sldId="265"/>
            <ac:spMk id="14" creationId="{4CFFF0B7-666D-4AF0-ABBF-8A082C9A3954}"/>
          </ac:spMkLst>
        </pc:spChg>
        <pc:picChg chg="add mod modCrop">
          <ac:chgData name="aissam jadli" userId="96e7d18aae743152" providerId="LiveId" clId="{57B1F7C9-245C-4430-B130-A6B23DA7C179}" dt="2021-04-19T16:03:52.112" v="1154" actId="732"/>
          <ac:picMkLst>
            <pc:docMk/>
            <pc:sldMk cId="1194469659" sldId="265"/>
            <ac:picMk id="7" creationId="{433D9C55-9C42-4FFE-8070-94B4FFF2DC93}"/>
          </ac:picMkLst>
        </pc:picChg>
        <pc:picChg chg="del">
          <ac:chgData name="aissam jadli" userId="96e7d18aae743152" providerId="LiveId" clId="{57B1F7C9-245C-4430-B130-A6B23DA7C179}" dt="2021-04-19T16:03:08.630" v="1143" actId="478"/>
          <ac:picMkLst>
            <pc:docMk/>
            <pc:sldMk cId="1194469659" sldId="265"/>
            <ac:picMk id="8" creationId="{B5BF9241-7AFE-46D4-A360-94476B6E8AED}"/>
          </ac:picMkLst>
        </pc:picChg>
        <pc:picChg chg="del">
          <ac:chgData name="aissam jadli" userId="96e7d18aae743152" providerId="LiveId" clId="{57B1F7C9-245C-4430-B130-A6B23DA7C179}" dt="2021-04-19T16:03:06.921" v="1142" actId="478"/>
          <ac:picMkLst>
            <pc:docMk/>
            <pc:sldMk cId="1194469659" sldId="265"/>
            <ac:picMk id="11" creationId="{BC4FC7E6-92FA-41BD-AA4E-30576178846E}"/>
          </ac:picMkLst>
        </pc:picChg>
      </pc:sldChg>
      <pc:sldChg chg="addSp delSp modSp add mod">
        <pc:chgData name="aissam jadli" userId="96e7d18aae743152" providerId="LiveId" clId="{57B1F7C9-245C-4430-B130-A6B23DA7C179}" dt="2021-04-19T16:11:51.880" v="1277" actId="1076"/>
        <pc:sldMkLst>
          <pc:docMk/>
          <pc:sldMk cId="3258303941" sldId="266"/>
        </pc:sldMkLst>
        <pc:spChg chg="mod">
          <ac:chgData name="aissam jadli" userId="96e7d18aae743152" providerId="LiveId" clId="{57B1F7C9-245C-4430-B130-A6B23DA7C179}" dt="2021-04-19T16:08:37.242" v="1244" actId="20577"/>
          <ac:spMkLst>
            <pc:docMk/>
            <pc:sldMk cId="3258303941" sldId="266"/>
            <ac:spMk id="2" creationId="{2D608644-7DDA-4869-ACB9-1249A93FBB21}"/>
          </ac:spMkLst>
        </pc:spChg>
        <pc:spChg chg="mod">
          <ac:chgData name="aissam jadli" userId="96e7d18aae743152" providerId="LiveId" clId="{57B1F7C9-245C-4430-B130-A6B23DA7C179}" dt="2021-04-19T16:10:53.841" v="1268" actId="14100"/>
          <ac:spMkLst>
            <pc:docMk/>
            <pc:sldMk cId="3258303941" sldId="266"/>
            <ac:spMk id="14" creationId="{4CFFF0B7-666D-4AF0-ABBF-8A082C9A3954}"/>
          </ac:spMkLst>
        </pc:spChg>
        <pc:spChg chg="add mod">
          <ac:chgData name="aissam jadli" userId="96e7d18aae743152" providerId="LiveId" clId="{57B1F7C9-245C-4430-B130-A6B23DA7C179}" dt="2021-04-19T16:11:01.442" v="1269" actId="1076"/>
          <ac:spMkLst>
            <pc:docMk/>
            <pc:sldMk cId="3258303941" sldId="266"/>
            <ac:spMk id="20" creationId="{8CB7639F-05E4-460E-96BD-35B787B3748C}"/>
          </ac:spMkLst>
        </pc:spChg>
        <pc:grpChg chg="add">
          <ac:chgData name="aissam jadli" userId="96e7d18aae743152" providerId="LiveId" clId="{57B1F7C9-245C-4430-B130-A6B23DA7C179}" dt="2021-04-19T16:11:05.040" v="1270" actId="164"/>
          <ac:grpSpMkLst>
            <pc:docMk/>
            <pc:sldMk cId="3258303941" sldId="266"/>
            <ac:grpSpMk id="12" creationId="{0BA6DA4D-6D1D-4708-B040-9537D3D3D0D5}"/>
          </ac:grpSpMkLst>
        </pc:grpChg>
        <pc:picChg chg="add mod modCrop">
          <ac:chgData name="aissam jadli" userId="96e7d18aae743152" providerId="LiveId" clId="{57B1F7C9-245C-4430-B130-A6B23DA7C179}" dt="2021-04-19T16:11:01.442" v="1269" actId="1076"/>
          <ac:picMkLst>
            <pc:docMk/>
            <pc:sldMk cId="3258303941" sldId="266"/>
            <ac:picMk id="7" creationId="{41E812C0-5E8B-46B5-9FD9-C7CA10D3965C}"/>
          </ac:picMkLst>
        </pc:picChg>
        <pc:picChg chg="del">
          <ac:chgData name="aissam jadli" userId="96e7d18aae743152" providerId="LiveId" clId="{57B1F7C9-245C-4430-B130-A6B23DA7C179}" dt="2021-04-19T16:09:12.762" v="1249" actId="478"/>
          <ac:picMkLst>
            <pc:docMk/>
            <pc:sldMk cId="3258303941" sldId="266"/>
            <ac:picMk id="8" creationId="{B5BF9241-7AFE-46D4-A360-94476B6E8AED}"/>
          </ac:picMkLst>
        </pc:picChg>
        <pc:picChg chg="add mod">
          <ac:chgData name="aissam jadli" userId="96e7d18aae743152" providerId="LiveId" clId="{57B1F7C9-245C-4430-B130-A6B23DA7C179}" dt="2021-04-19T16:11:01.442" v="1269" actId="1076"/>
          <ac:picMkLst>
            <pc:docMk/>
            <pc:sldMk cId="3258303941" sldId="266"/>
            <ac:picMk id="10" creationId="{15E62B98-E8FC-48B3-8B50-00B55872E95B}"/>
          </ac:picMkLst>
        </pc:picChg>
        <pc:picChg chg="del">
          <ac:chgData name="aissam jadli" userId="96e7d18aae743152" providerId="LiveId" clId="{57B1F7C9-245C-4430-B130-A6B23DA7C179}" dt="2021-04-19T16:09:11.166" v="1248" actId="478"/>
          <ac:picMkLst>
            <pc:docMk/>
            <pc:sldMk cId="3258303941" sldId="266"/>
            <ac:picMk id="11" creationId="{BC4FC7E6-92FA-41BD-AA4E-30576178846E}"/>
          </ac:picMkLst>
        </pc:picChg>
        <pc:picChg chg="add mod">
          <ac:chgData name="aissam jadli" userId="96e7d18aae743152" providerId="LiveId" clId="{57B1F7C9-245C-4430-B130-A6B23DA7C179}" dt="2021-04-19T16:11:51.880" v="1277" actId="1076"/>
          <ac:picMkLst>
            <pc:docMk/>
            <pc:sldMk cId="3258303941" sldId="266"/>
            <ac:picMk id="22" creationId="{0B560623-01B2-43AC-84B9-75DC5CD89B9E}"/>
          </ac:picMkLst>
        </pc:picChg>
      </pc:sldChg>
      <pc:sldChg chg="add del">
        <pc:chgData name="aissam jadli" userId="96e7d18aae743152" providerId="LiveId" clId="{57B1F7C9-245C-4430-B130-A6B23DA7C179}" dt="2021-04-19T13:58:07.023" v="2" actId="47"/>
        <pc:sldMkLst>
          <pc:docMk/>
          <pc:sldMk cId="4279521269" sldId="266"/>
        </pc:sldMkLst>
      </pc:sldChg>
      <pc:sldChg chg="add del">
        <pc:chgData name="aissam jadli" userId="96e7d18aae743152" providerId="LiveId" clId="{57B1F7C9-245C-4430-B130-A6B23DA7C179}" dt="2021-04-19T13:58:07.023" v="2" actId="47"/>
        <pc:sldMkLst>
          <pc:docMk/>
          <pc:sldMk cId="1085386504" sldId="267"/>
        </pc:sldMkLst>
      </pc:sldChg>
      <pc:sldChg chg="addSp delSp modSp add mod">
        <pc:chgData name="aissam jadli" userId="96e7d18aae743152" providerId="LiveId" clId="{57B1F7C9-245C-4430-B130-A6B23DA7C179}" dt="2021-04-20T17:44:04.085" v="3561" actId="1076"/>
        <pc:sldMkLst>
          <pc:docMk/>
          <pc:sldMk cId="3043910616" sldId="267"/>
        </pc:sldMkLst>
        <pc:spChg chg="mod">
          <ac:chgData name="aissam jadli" userId="96e7d18aae743152" providerId="LiveId" clId="{57B1F7C9-245C-4430-B130-A6B23DA7C179}" dt="2021-04-19T16:13:07.033" v="1289" actId="403"/>
          <ac:spMkLst>
            <pc:docMk/>
            <pc:sldMk cId="3043910616" sldId="267"/>
            <ac:spMk id="14" creationId="{4CFFF0B7-666D-4AF0-ABBF-8A082C9A3954}"/>
          </ac:spMkLst>
        </pc:spChg>
        <pc:spChg chg="add del mod topLvl">
          <ac:chgData name="aissam jadli" userId="96e7d18aae743152" providerId="LiveId" clId="{57B1F7C9-245C-4430-B130-A6B23DA7C179}" dt="2021-04-20T17:43:07.720" v="3546" actId="478"/>
          <ac:spMkLst>
            <pc:docMk/>
            <pc:sldMk cId="3043910616" sldId="267"/>
            <ac:spMk id="24" creationId="{462440A3-9C0B-4343-A2FF-47D8F886BDF0}"/>
          </ac:spMkLst>
        </pc:spChg>
        <pc:spChg chg="add del mod">
          <ac:chgData name="aissam jadli" userId="96e7d18aae743152" providerId="LiveId" clId="{57B1F7C9-245C-4430-B130-A6B23DA7C179}" dt="2021-04-19T16:19:29.901" v="1347" actId="478"/>
          <ac:spMkLst>
            <pc:docMk/>
            <pc:sldMk cId="3043910616" sldId="267"/>
            <ac:spMk id="32" creationId="{109A0664-81F6-4155-901E-9138F645B1AC}"/>
          </ac:spMkLst>
        </pc:spChg>
        <pc:grpChg chg="del">
          <ac:chgData name="aissam jadli" userId="96e7d18aae743152" providerId="LiveId" clId="{57B1F7C9-245C-4430-B130-A6B23DA7C179}" dt="2021-04-19T16:13:08.541" v="1290" actId="478"/>
          <ac:grpSpMkLst>
            <pc:docMk/>
            <pc:sldMk cId="3043910616" sldId="267"/>
            <ac:grpSpMk id="12" creationId="{0BA6DA4D-6D1D-4708-B040-9537D3D3D0D5}"/>
          </ac:grpSpMkLst>
        </pc:grpChg>
        <pc:grpChg chg="add del mod">
          <ac:chgData name="aissam jadli" userId="96e7d18aae743152" providerId="LiveId" clId="{57B1F7C9-245C-4430-B130-A6B23DA7C179}" dt="2021-04-20T17:43:01.327" v="3542" actId="165"/>
          <ac:grpSpMkLst>
            <pc:docMk/>
            <pc:sldMk cId="3043910616" sldId="267"/>
            <ac:grpSpMk id="20" creationId="{258D7577-FF47-4BEB-8D50-8A681F234A8B}"/>
          </ac:grpSpMkLst>
        </pc:grpChg>
        <pc:picChg chg="add mod modCrop">
          <ac:chgData name="aissam jadli" userId="96e7d18aae743152" providerId="LiveId" clId="{57B1F7C9-245C-4430-B130-A6B23DA7C179}" dt="2021-04-20T17:43:38.694" v="3555" actId="1076"/>
          <ac:picMkLst>
            <pc:docMk/>
            <pc:sldMk cId="3043910616" sldId="267"/>
            <ac:picMk id="8" creationId="{79B7D6B5-0EEB-4186-B063-D9EE0EEC522F}"/>
          </ac:picMkLst>
        </pc:picChg>
        <pc:picChg chg="add mod">
          <ac:chgData name="aissam jadli" userId="96e7d18aae743152" providerId="LiveId" clId="{57B1F7C9-245C-4430-B130-A6B23DA7C179}" dt="2021-04-20T17:43:21.470" v="3549" actId="1076"/>
          <ac:picMkLst>
            <pc:docMk/>
            <pc:sldMk cId="3043910616" sldId="267"/>
            <ac:picMk id="11" creationId="{ED8F3E04-A779-4B72-8092-7BC0F6772EF7}"/>
          </ac:picMkLst>
        </pc:picChg>
        <pc:picChg chg="add del mod topLvl modCrop">
          <ac:chgData name="aissam jadli" userId="96e7d18aae743152" providerId="LiveId" clId="{57B1F7C9-245C-4430-B130-A6B23DA7C179}" dt="2021-04-20T17:44:04.085" v="3561" actId="1076"/>
          <ac:picMkLst>
            <pc:docMk/>
            <pc:sldMk cId="3043910616" sldId="267"/>
            <ac:picMk id="21" creationId="{44959AC1-D69A-4A78-B3AE-B66EB060DF6F}"/>
          </ac:picMkLst>
        </pc:picChg>
        <pc:picChg chg="del">
          <ac:chgData name="aissam jadli" userId="96e7d18aae743152" providerId="LiveId" clId="{57B1F7C9-245C-4430-B130-A6B23DA7C179}" dt="2021-04-19T16:13:09.766" v="1291" actId="478"/>
          <ac:picMkLst>
            <pc:docMk/>
            <pc:sldMk cId="3043910616" sldId="267"/>
            <ac:picMk id="22" creationId="{0B560623-01B2-43AC-84B9-75DC5CD89B9E}"/>
          </ac:picMkLst>
        </pc:picChg>
        <pc:picChg chg="add del mod topLvl">
          <ac:chgData name="aissam jadli" userId="96e7d18aae743152" providerId="LiveId" clId="{57B1F7C9-245C-4430-B130-A6B23DA7C179}" dt="2021-04-20T17:43:06.203" v="3545" actId="478"/>
          <ac:picMkLst>
            <pc:docMk/>
            <pc:sldMk cId="3043910616" sldId="267"/>
            <ac:picMk id="22" creationId="{3EE51F68-D049-4C03-87F2-79CC8296EFAB}"/>
          </ac:picMkLst>
        </pc:picChg>
        <pc:picChg chg="add mod">
          <ac:chgData name="aissam jadli" userId="96e7d18aae743152" providerId="LiveId" clId="{57B1F7C9-245C-4430-B130-A6B23DA7C179}" dt="2021-04-20T17:43:45.748" v="3557" actId="1076"/>
          <ac:picMkLst>
            <pc:docMk/>
            <pc:sldMk cId="3043910616" sldId="267"/>
            <ac:picMk id="23" creationId="{7A6830D8-1FF2-422C-BE5E-7194FE9F3BB8}"/>
          </ac:picMkLst>
        </pc:picChg>
        <pc:picChg chg="add mod">
          <ac:chgData name="aissam jadli" userId="96e7d18aae743152" providerId="LiveId" clId="{57B1F7C9-245C-4430-B130-A6B23DA7C179}" dt="2021-04-20T17:43:27.420" v="3551" actId="1076"/>
          <ac:picMkLst>
            <pc:docMk/>
            <pc:sldMk cId="3043910616" sldId="267"/>
            <ac:picMk id="25" creationId="{5BFAF9B8-2AA9-4790-B658-3D6B50611FFB}"/>
          </ac:picMkLst>
        </pc:picChg>
        <pc:picChg chg="add mod">
          <ac:chgData name="aissam jadli" userId="96e7d18aae743152" providerId="LiveId" clId="{57B1F7C9-245C-4430-B130-A6B23DA7C179}" dt="2021-04-20T17:43:43.239" v="3556" actId="1076"/>
          <ac:picMkLst>
            <pc:docMk/>
            <pc:sldMk cId="3043910616" sldId="267"/>
            <ac:picMk id="27" creationId="{E5715D6B-2C81-45E0-92F7-7EB36C145A09}"/>
          </ac:picMkLst>
        </pc:picChg>
        <pc:picChg chg="add mod">
          <ac:chgData name="aissam jadli" userId="96e7d18aae743152" providerId="LiveId" clId="{57B1F7C9-245C-4430-B130-A6B23DA7C179}" dt="2021-04-20T17:43:29.778" v="3552" actId="1076"/>
          <ac:picMkLst>
            <pc:docMk/>
            <pc:sldMk cId="3043910616" sldId="267"/>
            <ac:picMk id="29" creationId="{7238BA75-72E3-4409-8EF1-7991393B885B}"/>
          </ac:picMkLst>
        </pc:picChg>
        <pc:picChg chg="add mod">
          <ac:chgData name="aissam jadli" userId="96e7d18aae743152" providerId="LiveId" clId="{57B1F7C9-245C-4430-B130-A6B23DA7C179}" dt="2021-04-19T16:17:57.693" v="1341" actId="1076"/>
          <ac:picMkLst>
            <pc:docMk/>
            <pc:sldMk cId="3043910616" sldId="267"/>
            <ac:picMk id="31" creationId="{7E994C1A-7F54-4D92-A7C1-B30862176144}"/>
          </ac:picMkLst>
        </pc:picChg>
      </pc:sldChg>
      <pc:sldChg chg="add del">
        <pc:chgData name="aissam jadli" userId="96e7d18aae743152" providerId="LiveId" clId="{57B1F7C9-245C-4430-B130-A6B23DA7C179}" dt="2021-04-19T13:58:07.023" v="2" actId="47"/>
        <pc:sldMkLst>
          <pc:docMk/>
          <pc:sldMk cId="1085583785" sldId="268"/>
        </pc:sldMkLst>
      </pc:sldChg>
      <pc:sldChg chg="addSp delSp modSp add mod">
        <pc:chgData name="aissam jadli" userId="96e7d18aae743152" providerId="LiveId" clId="{57B1F7C9-245C-4430-B130-A6B23DA7C179}" dt="2021-04-19T17:00:01.167" v="1597" actId="108"/>
        <pc:sldMkLst>
          <pc:docMk/>
          <pc:sldMk cId="2582007275" sldId="268"/>
        </pc:sldMkLst>
        <pc:spChg chg="mod">
          <ac:chgData name="aissam jadli" userId="96e7d18aae743152" providerId="LiveId" clId="{57B1F7C9-245C-4430-B130-A6B23DA7C179}" dt="2021-04-19T16:20:20.061" v="1368" actId="20577"/>
          <ac:spMkLst>
            <pc:docMk/>
            <pc:sldMk cId="2582007275" sldId="268"/>
            <ac:spMk id="2" creationId="{2D608644-7DDA-4869-ACB9-1249A93FBB21}"/>
          </ac:spMkLst>
        </pc:spChg>
        <pc:spChg chg="mod">
          <ac:chgData name="aissam jadli" userId="96e7d18aae743152" providerId="LiveId" clId="{57B1F7C9-245C-4430-B130-A6B23DA7C179}" dt="2021-04-19T16:20:12.255" v="1352" actId="208"/>
          <ac:spMkLst>
            <pc:docMk/>
            <pc:sldMk cId="2582007275" sldId="268"/>
            <ac:spMk id="13" creationId="{A36823C1-5721-4244-AE59-EEE916EFEDDA}"/>
          </ac:spMkLst>
        </pc:spChg>
        <pc:spChg chg="add mod">
          <ac:chgData name="aissam jadli" userId="96e7d18aae743152" providerId="LiveId" clId="{57B1F7C9-245C-4430-B130-A6B23DA7C179}" dt="2021-04-19T16:59:28.296" v="1569" actId="404"/>
          <ac:spMkLst>
            <pc:docMk/>
            <pc:sldMk cId="2582007275" sldId="268"/>
            <ac:spMk id="14" creationId="{6157EC2C-4037-4D56-AB65-EBE6479CB5FF}"/>
          </ac:spMkLst>
        </pc:spChg>
        <pc:spChg chg="mod">
          <ac:chgData name="aissam jadli" userId="96e7d18aae743152" providerId="LiveId" clId="{57B1F7C9-245C-4430-B130-A6B23DA7C179}" dt="2021-04-19T16:20:03.860" v="1350" actId="208"/>
          <ac:spMkLst>
            <pc:docMk/>
            <pc:sldMk cId="2582007275" sldId="268"/>
            <ac:spMk id="18" creationId="{395665B9-D588-48FA-BD06-BB88E1D594B1}"/>
          </ac:spMkLst>
        </pc:spChg>
        <pc:picChg chg="del">
          <ac:chgData name="aissam jadli" userId="96e7d18aae743152" providerId="LiveId" clId="{57B1F7C9-245C-4430-B130-A6B23DA7C179}" dt="2021-04-19T16:20:22.126" v="1369" actId="478"/>
          <ac:picMkLst>
            <pc:docMk/>
            <pc:sldMk cId="2582007275" sldId="268"/>
            <ac:picMk id="7" creationId="{433D9C55-9C42-4FFE-8070-94B4FFF2DC93}"/>
          </ac:picMkLst>
        </pc:picChg>
        <pc:picChg chg="add mod modCrop">
          <ac:chgData name="aissam jadli" userId="96e7d18aae743152" providerId="LiveId" clId="{57B1F7C9-245C-4430-B130-A6B23DA7C179}" dt="2021-04-19T17:00:01.167" v="1597" actId="108"/>
          <ac:picMkLst>
            <pc:docMk/>
            <pc:sldMk cId="2582007275" sldId="268"/>
            <ac:picMk id="9" creationId="{01209D7A-AD57-44CB-A026-9E8F1C290BDD}"/>
          </ac:picMkLst>
        </pc:picChg>
        <pc:picChg chg="add mod">
          <ac:chgData name="aissam jadli" userId="96e7d18aae743152" providerId="LiveId" clId="{57B1F7C9-245C-4430-B130-A6B23DA7C179}" dt="2021-04-19T16:59:57.368" v="1596" actId="108"/>
          <ac:picMkLst>
            <pc:docMk/>
            <pc:sldMk cId="2582007275" sldId="268"/>
            <ac:picMk id="11" creationId="{30C3CDCC-8EF0-4820-B8C6-4745C32C0A19}"/>
          </ac:picMkLst>
        </pc:picChg>
        <pc:picChg chg="add mod">
          <ac:chgData name="aissam jadli" userId="96e7d18aae743152" providerId="LiveId" clId="{57B1F7C9-245C-4430-B130-A6B23DA7C179}" dt="2021-04-19T16:59:44.956" v="1595" actId="1038"/>
          <ac:picMkLst>
            <pc:docMk/>
            <pc:sldMk cId="2582007275" sldId="268"/>
            <ac:picMk id="20" creationId="{C5F27AA7-BA8B-4FF3-A542-3EC9ABE44F1A}"/>
          </ac:picMkLst>
        </pc:picChg>
      </pc:sldChg>
      <pc:sldChg chg="addSp delSp modSp add mod">
        <pc:chgData name="aissam jadli" userId="96e7d18aae743152" providerId="LiveId" clId="{57B1F7C9-245C-4430-B130-A6B23DA7C179}" dt="2021-04-19T18:31:00.920" v="2511" actId="1076"/>
        <pc:sldMkLst>
          <pc:docMk/>
          <pc:sldMk cId="244294401" sldId="269"/>
        </pc:sldMkLst>
        <pc:spChg chg="mod">
          <ac:chgData name="aissam jadli" userId="96e7d18aae743152" providerId="LiveId" clId="{57B1F7C9-245C-4430-B130-A6B23DA7C179}" dt="2021-04-19T18:30:21.163" v="2498" actId="20577"/>
          <ac:spMkLst>
            <pc:docMk/>
            <pc:sldMk cId="244294401" sldId="269"/>
            <ac:spMk id="2" creationId="{2D608644-7DDA-4869-ACB9-1249A93FBB21}"/>
          </ac:spMkLst>
        </pc:spChg>
        <pc:spChg chg="del mod">
          <ac:chgData name="aissam jadli" userId="96e7d18aae743152" providerId="LiveId" clId="{57B1F7C9-245C-4430-B130-A6B23DA7C179}" dt="2021-04-19T18:29:52.786" v="2482" actId="478"/>
          <ac:spMkLst>
            <pc:docMk/>
            <pc:sldMk cId="244294401" sldId="269"/>
            <ac:spMk id="14" creationId="{6157EC2C-4037-4D56-AB65-EBE6479CB5FF}"/>
          </ac:spMkLst>
        </pc:spChg>
        <pc:spChg chg="add mod">
          <ac:chgData name="aissam jadli" userId="96e7d18aae743152" providerId="LiveId" clId="{57B1F7C9-245C-4430-B130-A6B23DA7C179}" dt="2021-04-19T18:30:51.742" v="2508" actId="20577"/>
          <ac:spMkLst>
            <pc:docMk/>
            <pc:sldMk cId="244294401" sldId="269"/>
            <ac:spMk id="23" creationId="{D53A01F3-A76B-425B-A8BC-8EDAED0F6371}"/>
          </ac:spMkLst>
        </pc:spChg>
        <pc:picChg chg="add del mod">
          <ac:chgData name="aissam jadli" userId="96e7d18aae743152" providerId="LiveId" clId="{57B1F7C9-245C-4430-B130-A6B23DA7C179}" dt="2021-04-19T18:29:48.798" v="2480" actId="478"/>
          <ac:picMkLst>
            <pc:docMk/>
            <pc:sldMk cId="244294401" sldId="269"/>
            <ac:picMk id="7" creationId="{1BCB3B3E-7DDE-4B26-BF63-FD71C9091CF9}"/>
          </ac:picMkLst>
        </pc:picChg>
        <pc:picChg chg="del">
          <ac:chgData name="aissam jadli" userId="96e7d18aae743152" providerId="LiveId" clId="{57B1F7C9-245C-4430-B130-A6B23DA7C179}" dt="2021-04-19T17:01:11.258" v="1623" actId="478"/>
          <ac:picMkLst>
            <pc:docMk/>
            <pc:sldMk cId="244294401" sldId="269"/>
            <ac:picMk id="9" creationId="{01209D7A-AD57-44CB-A026-9E8F1C290BDD}"/>
          </ac:picMkLst>
        </pc:picChg>
        <pc:picChg chg="add del mod">
          <ac:chgData name="aissam jadli" userId="96e7d18aae743152" providerId="LiveId" clId="{57B1F7C9-245C-4430-B130-A6B23DA7C179}" dt="2021-04-19T18:29:50.124" v="2481" actId="478"/>
          <ac:picMkLst>
            <pc:docMk/>
            <pc:sldMk cId="244294401" sldId="269"/>
            <ac:picMk id="10" creationId="{01B8ECAA-0ACC-48F3-9567-FE3697D5E7E4}"/>
          </ac:picMkLst>
        </pc:picChg>
        <pc:picChg chg="del">
          <ac:chgData name="aissam jadli" userId="96e7d18aae743152" providerId="LiveId" clId="{57B1F7C9-245C-4430-B130-A6B23DA7C179}" dt="2021-04-19T17:01:25.134" v="1629" actId="478"/>
          <ac:picMkLst>
            <pc:docMk/>
            <pc:sldMk cId="244294401" sldId="269"/>
            <ac:picMk id="11" creationId="{30C3CDCC-8EF0-4820-B8C6-4745C32C0A19}"/>
          </ac:picMkLst>
        </pc:picChg>
        <pc:picChg chg="del">
          <ac:chgData name="aissam jadli" userId="96e7d18aae743152" providerId="LiveId" clId="{57B1F7C9-245C-4430-B130-A6B23DA7C179}" dt="2021-04-19T17:08:12.113" v="1755" actId="478"/>
          <ac:picMkLst>
            <pc:docMk/>
            <pc:sldMk cId="244294401" sldId="269"/>
            <ac:picMk id="20" creationId="{C5F27AA7-BA8B-4FF3-A542-3EC9ABE44F1A}"/>
          </ac:picMkLst>
        </pc:picChg>
        <pc:picChg chg="add mod">
          <ac:chgData name="aissam jadli" userId="96e7d18aae743152" providerId="LiveId" clId="{57B1F7C9-245C-4430-B130-A6B23DA7C179}" dt="2021-04-19T18:31:00.920" v="2511" actId="1076"/>
          <ac:picMkLst>
            <pc:docMk/>
            <pc:sldMk cId="244294401" sldId="269"/>
            <ac:picMk id="21" creationId="{08E985F3-8488-4CC8-9E85-083CEFD8201D}"/>
          </ac:picMkLst>
        </pc:picChg>
      </pc:sldChg>
      <pc:sldChg chg="add del">
        <pc:chgData name="aissam jadli" userId="96e7d18aae743152" providerId="LiveId" clId="{57B1F7C9-245C-4430-B130-A6B23DA7C179}" dt="2021-04-19T13:58:07.023" v="2" actId="47"/>
        <pc:sldMkLst>
          <pc:docMk/>
          <pc:sldMk cId="838698881" sldId="269"/>
        </pc:sldMkLst>
      </pc:sldChg>
      <pc:sldChg chg="add del">
        <pc:chgData name="aissam jadli" userId="96e7d18aae743152" providerId="LiveId" clId="{57B1F7C9-245C-4430-B130-A6B23DA7C179}" dt="2021-04-19T13:58:07.023" v="2" actId="47"/>
        <pc:sldMkLst>
          <pc:docMk/>
          <pc:sldMk cId="617686684" sldId="270"/>
        </pc:sldMkLst>
      </pc:sldChg>
      <pc:sldChg chg="addSp delSp modSp add mod">
        <pc:chgData name="aissam jadli" userId="96e7d18aae743152" providerId="LiveId" clId="{57B1F7C9-245C-4430-B130-A6B23DA7C179}" dt="2021-04-19T17:07:51.988" v="1754" actId="108"/>
        <pc:sldMkLst>
          <pc:docMk/>
          <pc:sldMk cId="1455587817" sldId="270"/>
        </pc:sldMkLst>
        <pc:spChg chg="mod">
          <ac:chgData name="aissam jadli" userId="96e7d18aae743152" providerId="LiveId" clId="{57B1F7C9-245C-4430-B130-A6B23DA7C179}" dt="2021-04-19T17:03:12.388" v="1641" actId="20577"/>
          <ac:spMkLst>
            <pc:docMk/>
            <pc:sldMk cId="1455587817" sldId="270"/>
            <ac:spMk id="2" creationId="{2D608644-7DDA-4869-ACB9-1249A93FBB21}"/>
          </ac:spMkLst>
        </pc:spChg>
        <pc:spChg chg="del">
          <ac:chgData name="aissam jadli" userId="96e7d18aae743152" providerId="LiveId" clId="{57B1F7C9-245C-4430-B130-A6B23DA7C179}" dt="2021-04-19T17:03:10.285" v="1638" actId="478"/>
          <ac:spMkLst>
            <pc:docMk/>
            <pc:sldMk cId="1455587817" sldId="270"/>
            <ac:spMk id="14" creationId="{4CFFF0B7-666D-4AF0-ABBF-8A082C9A3954}"/>
          </ac:spMkLst>
        </pc:spChg>
        <pc:spChg chg="add mod">
          <ac:chgData name="aissam jadli" userId="96e7d18aae743152" providerId="LiveId" clId="{57B1F7C9-245C-4430-B130-A6B23DA7C179}" dt="2021-04-19T17:07:51.988" v="1754" actId="108"/>
          <ac:spMkLst>
            <pc:docMk/>
            <pc:sldMk cId="1455587817" sldId="270"/>
            <ac:spMk id="21" creationId="{6A911C2A-D518-4B4C-BCB9-4B6B4A7604BD}"/>
          </ac:spMkLst>
        </pc:spChg>
        <pc:spChg chg="add mod">
          <ac:chgData name="aissam jadli" userId="96e7d18aae743152" providerId="LiveId" clId="{57B1F7C9-245C-4430-B130-A6B23DA7C179}" dt="2021-04-19T17:07:13.776" v="1747" actId="13900"/>
          <ac:spMkLst>
            <pc:docMk/>
            <pc:sldMk cId="1455587817" sldId="270"/>
            <ac:spMk id="26" creationId="{8E4EA65E-9033-4BB0-A0D5-B70545A32CA2}"/>
          </ac:spMkLst>
        </pc:spChg>
        <pc:picChg chg="del">
          <ac:chgData name="aissam jadli" userId="96e7d18aae743152" providerId="LiveId" clId="{57B1F7C9-245C-4430-B130-A6B23DA7C179}" dt="2021-04-19T17:03:07.247" v="1637" actId="478"/>
          <ac:picMkLst>
            <pc:docMk/>
            <pc:sldMk cId="1455587817" sldId="270"/>
            <ac:picMk id="8" creationId="{79B7D6B5-0EEB-4186-B063-D9EE0EEC522F}"/>
          </ac:picMkLst>
        </pc:picChg>
        <pc:picChg chg="add mod">
          <ac:chgData name="aissam jadli" userId="96e7d18aae743152" providerId="LiveId" clId="{57B1F7C9-245C-4430-B130-A6B23DA7C179}" dt="2021-04-19T17:07:34.579" v="1751" actId="1076"/>
          <ac:picMkLst>
            <pc:docMk/>
            <pc:sldMk cId="1455587817" sldId="270"/>
            <ac:picMk id="9" creationId="{07FDD2BD-13C2-4561-B9CA-161C750B1294}"/>
          </ac:picMkLst>
        </pc:picChg>
        <pc:picChg chg="del">
          <ac:chgData name="aissam jadli" userId="96e7d18aae743152" providerId="LiveId" clId="{57B1F7C9-245C-4430-B130-A6B23DA7C179}" dt="2021-04-19T17:03:07.247" v="1637" actId="478"/>
          <ac:picMkLst>
            <pc:docMk/>
            <pc:sldMk cId="1455587817" sldId="270"/>
            <ac:picMk id="11" creationId="{ED8F3E04-A779-4B72-8092-7BC0F6772EF7}"/>
          </ac:picMkLst>
        </pc:picChg>
        <pc:picChg chg="del">
          <ac:chgData name="aissam jadli" userId="96e7d18aae743152" providerId="LiveId" clId="{57B1F7C9-245C-4430-B130-A6B23DA7C179}" dt="2021-04-19T17:03:07.247" v="1637" actId="478"/>
          <ac:picMkLst>
            <pc:docMk/>
            <pc:sldMk cId="1455587817" sldId="270"/>
            <ac:picMk id="23" creationId="{7A6830D8-1FF2-422C-BE5E-7194FE9F3BB8}"/>
          </ac:picMkLst>
        </pc:picChg>
        <pc:picChg chg="del">
          <ac:chgData name="aissam jadli" userId="96e7d18aae743152" providerId="LiveId" clId="{57B1F7C9-245C-4430-B130-A6B23DA7C179}" dt="2021-04-19T17:03:07.247" v="1637" actId="478"/>
          <ac:picMkLst>
            <pc:docMk/>
            <pc:sldMk cId="1455587817" sldId="270"/>
            <ac:picMk id="25" creationId="{5BFAF9B8-2AA9-4790-B658-3D6B50611FFB}"/>
          </ac:picMkLst>
        </pc:picChg>
        <pc:picChg chg="del">
          <ac:chgData name="aissam jadli" userId="96e7d18aae743152" providerId="LiveId" clId="{57B1F7C9-245C-4430-B130-A6B23DA7C179}" dt="2021-04-19T17:03:07.247" v="1637" actId="478"/>
          <ac:picMkLst>
            <pc:docMk/>
            <pc:sldMk cId="1455587817" sldId="270"/>
            <ac:picMk id="27" creationId="{E5715D6B-2C81-45E0-92F7-7EB36C145A09}"/>
          </ac:picMkLst>
        </pc:picChg>
        <pc:picChg chg="del">
          <ac:chgData name="aissam jadli" userId="96e7d18aae743152" providerId="LiveId" clId="{57B1F7C9-245C-4430-B130-A6B23DA7C179}" dt="2021-04-19T17:03:07.247" v="1637" actId="478"/>
          <ac:picMkLst>
            <pc:docMk/>
            <pc:sldMk cId="1455587817" sldId="270"/>
            <ac:picMk id="29" creationId="{7238BA75-72E3-4409-8EF1-7991393B885B}"/>
          </ac:picMkLst>
        </pc:picChg>
        <pc:picChg chg="del">
          <ac:chgData name="aissam jadli" userId="96e7d18aae743152" providerId="LiveId" clId="{57B1F7C9-245C-4430-B130-A6B23DA7C179}" dt="2021-04-19T17:03:07.247" v="1637" actId="478"/>
          <ac:picMkLst>
            <pc:docMk/>
            <pc:sldMk cId="1455587817" sldId="270"/>
            <ac:picMk id="31" creationId="{7E994C1A-7F54-4D92-A7C1-B30862176144}"/>
          </ac:picMkLst>
        </pc:picChg>
      </pc:sldChg>
      <pc:sldChg chg="addSp delSp modSp add mod">
        <pc:chgData name="aissam jadli" userId="96e7d18aae743152" providerId="LiveId" clId="{57B1F7C9-245C-4430-B130-A6B23DA7C179}" dt="2021-04-19T17:15:58.801" v="1915" actId="14100"/>
        <pc:sldMkLst>
          <pc:docMk/>
          <pc:sldMk cId="887108792" sldId="271"/>
        </pc:sldMkLst>
        <pc:spChg chg="mod">
          <ac:chgData name="aissam jadli" userId="96e7d18aae743152" providerId="LiveId" clId="{57B1F7C9-245C-4430-B130-A6B23DA7C179}" dt="2021-04-19T17:09:51.393" v="1768" actId="20577"/>
          <ac:spMkLst>
            <pc:docMk/>
            <pc:sldMk cId="887108792" sldId="271"/>
            <ac:spMk id="2" creationId="{2D608644-7DDA-4869-ACB9-1249A93FBB21}"/>
          </ac:spMkLst>
        </pc:spChg>
        <pc:spChg chg="mod">
          <ac:chgData name="aissam jadli" userId="96e7d18aae743152" providerId="LiveId" clId="{57B1F7C9-245C-4430-B130-A6B23DA7C179}" dt="2021-04-19T17:15:04.878" v="1908" actId="20577"/>
          <ac:spMkLst>
            <pc:docMk/>
            <pc:sldMk cId="887108792" sldId="271"/>
            <ac:spMk id="21" creationId="{6A911C2A-D518-4B4C-BCB9-4B6B4A7604BD}"/>
          </ac:spMkLst>
        </pc:spChg>
        <pc:spChg chg="del">
          <ac:chgData name="aissam jadli" userId="96e7d18aae743152" providerId="LiveId" clId="{57B1F7C9-245C-4430-B130-A6B23DA7C179}" dt="2021-04-19T17:10:33.974" v="1783" actId="478"/>
          <ac:spMkLst>
            <pc:docMk/>
            <pc:sldMk cId="887108792" sldId="271"/>
            <ac:spMk id="26" creationId="{8E4EA65E-9033-4BB0-A0D5-B70545A32CA2}"/>
          </ac:spMkLst>
        </pc:spChg>
        <pc:picChg chg="add mod">
          <ac:chgData name="aissam jadli" userId="96e7d18aae743152" providerId="LiveId" clId="{57B1F7C9-245C-4430-B130-A6B23DA7C179}" dt="2021-04-19T17:11:23.241" v="1789" actId="1440"/>
          <ac:picMkLst>
            <pc:docMk/>
            <pc:sldMk cId="887108792" sldId="271"/>
            <ac:picMk id="7" creationId="{9CBA77E4-C4D5-4EF4-8786-C7EE463C3809}"/>
          </ac:picMkLst>
        </pc:picChg>
        <pc:picChg chg="del">
          <ac:chgData name="aissam jadli" userId="96e7d18aae743152" providerId="LiveId" clId="{57B1F7C9-245C-4430-B130-A6B23DA7C179}" dt="2021-04-19T17:10:31.182" v="1782" actId="478"/>
          <ac:picMkLst>
            <pc:docMk/>
            <pc:sldMk cId="887108792" sldId="271"/>
            <ac:picMk id="9" creationId="{07FDD2BD-13C2-4561-B9CA-161C750B1294}"/>
          </ac:picMkLst>
        </pc:picChg>
        <pc:picChg chg="add del mod">
          <ac:chgData name="aissam jadli" userId="96e7d18aae743152" providerId="LiveId" clId="{57B1F7C9-245C-4430-B130-A6B23DA7C179}" dt="2021-04-19T17:15:42.414" v="1909" actId="478"/>
          <ac:picMkLst>
            <pc:docMk/>
            <pc:sldMk cId="887108792" sldId="271"/>
            <ac:picMk id="10" creationId="{C8E3945E-34EF-40FA-9A03-CF1E5097FC25}"/>
          </ac:picMkLst>
        </pc:picChg>
        <pc:picChg chg="add mod">
          <ac:chgData name="aissam jadli" userId="96e7d18aae743152" providerId="LiveId" clId="{57B1F7C9-245C-4430-B130-A6B23DA7C179}" dt="2021-04-19T17:15:58.801" v="1915" actId="14100"/>
          <ac:picMkLst>
            <pc:docMk/>
            <pc:sldMk cId="887108792" sldId="271"/>
            <ac:picMk id="12" creationId="{776CE59F-24E4-4DF3-A5A2-F92A9FAC1ABF}"/>
          </ac:picMkLst>
        </pc:picChg>
      </pc:sldChg>
      <pc:sldChg chg="add del">
        <pc:chgData name="aissam jadli" userId="96e7d18aae743152" providerId="LiveId" clId="{57B1F7C9-245C-4430-B130-A6B23DA7C179}" dt="2021-04-19T13:58:07.023" v="2" actId="47"/>
        <pc:sldMkLst>
          <pc:docMk/>
          <pc:sldMk cId="2048713643" sldId="271"/>
        </pc:sldMkLst>
      </pc:sldChg>
      <pc:sldChg chg="add del">
        <pc:chgData name="aissam jadli" userId="96e7d18aae743152" providerId="LiveId" clId="{57B1F7C9-245C-4430-B130-A6B23DA7C179}" dt="2021-04-19T13:58:07.023" v="2" actId="47"/>
        <pc:sldMkLst>
          <pc:docMk/>
          <pc:sldMk cId="133432561" sldId="272"/>
        </pc:sldMkLst>
      </pc:sldChg>
      <pc:sldChg chg="addSp delSp modSp add mod">
        <pc:chgData name="aissam jadli" userId="96e7d18aae743152" providerId="LiveId" clId="{57B1F7C9-245C-4430-B130-A6B23DA7C179}" dt="2021-04-19T17:24:29.013" v="2323" actId="20577"/>
        <pc:sldMkLst>
          <pc:docMk/>
          <pc:sldMk cId="3507204987" sldId="272"/>
        </pc:sldMkLst>
        <pc:spChg chg="mod">
          <ac:chgData name="aissam jadli" userId="96e7d18aae743152" providerId="LiveId" clId="{57B1F7C9-245C-4430-B130-A6B23DA7C179}" dt="2021-04-19T17:24:29.013" v="2323" actId="20577"/>
          <ac:spMkLst>
            <pc:docMk/>
            <pc:sldMk cId="3507204987" sldId="272"/>
            <ac:spMk id="2" creationId="{2D608644-7DDA-4869-ACB9-1249A93FBB21}"/>
          </ac:spMkLst>
        </pc:spChg>
        <pc:spChg chg="mod">
          <ac:chgData name="aissam jadli" userId="96e7d18aae743152" providerId="LiveId" clId="{57B1F7C9-245C-4430-B130-A6B23DA7C179}" dt="2021-04-19T17:24:08.148" v="2304" actId="14100"/>
          <ac:spMkLst>
            <pc:docMk/>
            <pc:sldMk cId="3507204987" sldId="272"/>
            <ac:spMk id="21" creationId="{6A911C2A-D518-4B4C-BCB9-4B6B4A7604BD}"/>
          </ac:spMkLst>
        </pc:spChg>
        <pc:picChg chg="del">
          <ac:chgData name="aissam jadli" userId="96e7d18aae743152" providerId="LiveId" clId="{57B1F7C9-245C-4430-B130-A6B23DA7C179}" dt="2021-04-19T17:21:36.755" v="2300" actId="478"/>
          <ac:picMkLst>
            <pc:docMk/>
            <pc:sldMk cId="3507204987" sldId="272"/>
            <ac:picMk id="7" creationId="{9CBA77E4-C4D5-4EF4-8786-C7EE463C3809}"/>
          </ac:picMkLst>
        </pc:picChg>
        <pc:picChg chg="add mod">
          <ac:chgData name="aissam jadli" userId="96e7d18aae743152" providerId="LiveId" clId="{57B1F7C9-245C-4430-B130-A6B23DA7C179}" dt="2021-04-19T17:24:18.653" v="2308" actId="1440"/>
          <ac:picMkLst>
            <pc:docMk/>
            <pc:sldMk cId="3507204987" sldId="272"/>
            <ac:picMk id="8" creationId="{2D499D46-037D-41CB-8CA4-E040F52AAEC4}"/>
          </ac:picMkLst>
        </pc:picChg>
        <pc:picChg chg="del">
          <ac:chgData name="aissam jadli" userId="96e7d18aae743152" providerId="LiveId" clId="{57B1F7C9-245C-4430-B130-A6B23DA7C179}" dt="2021-04-19T17:21:35.389" v="2299" actId="478"/>
          <ac:picMkLst>
            <pc:docMk/>
            <pc:sldMk cId="3507204987" sldId="272"/>
            <ac:picMk id="12" creationId="{776CE59F-24E4-4DF3-A5A2-F92A9FAC1ABF}"/>
          </ac:picMkLst>
        </pc:picChg>
      </pc:sldChg>
      <pc:sldChg chg="add del">
        <pc:chgData name="aissam jadli" userId="96e7d18aae743152" providerId="LiveId" clId="{57B1F7C9-245C-4430-B130-A6B23DA7C179}" dt="2021-04-19T13:58:07.023" v="2" actId="47"/>
        <pc:sldMkLst>
          <pc:docMk/>
          <pc:sldMk cId="1619472834" sldId="273"/>
        </pc:sldMkLst>
      </pc:sldChg>
      <pc:sldChg chg="addSp modSp add mod ord">
        <pc:chgData name="aissam jadli" userId="96e7d18aae743152" providerId="LiveId" clId="{57B1F7C9-245C-4430-B130-A6B23DA7C179}" dt="2021-04-19T18:29:36.070" v="2457"/>
        <pc:sldMkLst>
          <pc:docMk/>
          <pc:sldMk cId="3177796362" sldId="273"/>
        </pc:sldMkLst>
        <pc:picChg chg="add mod">
          <ac:chgData name="aissam jadli" userId="96e7d18aae743152" providerId="LiveId" clId="{57B1F7C9-245C-4430-B130-A6B23DA7C179}" dt="2021-04-19T18:29:26.260" v="2455" actId="1440"/>
          <ac:picMkLst>
            <pc:docMk/>
            <pc:sldMk cId="3177796362" sldId="273"/>
            <ac:picMk id="8" creationId="{168C032A-4F1D-4083-8088-86B4BD494B59}"/>
          </ac:picMkLst>
        </pc:picChg>
      </pc:sldChg>
      <pc:sldChg chg="addSp delSp modSp add mod">
        <pc:chgData name="aissam jadli" userId="96e7d18aae743152" providerId="LiveId" clId="{57B1F7C9-245C-4430-B130-A6B23DA7C179}" dt="2021-04-20T17:49:46.715" v="3590" actId="1076"/>
        <pc:sldMkLst>
          <pc:docMk/>
          <pc:sldMk cId="54172009" sldId="274"/>
        </pc:sldMkLst>
        <pc:spChg chg="mod">
          <ac:chgData name="aissam jadli" userId="96e7d18aae743152" providerId="LiveId" clId="{57B1F7C9-245C-4430-B130-A6B23DA7C179}" dt="2021-04-19T18:31:53.766" v="2555" actId="20577"/>
          <ac:spMkLst>
            <pc:docMk/>
            <pc:sldMk cId="54172009" sldId="274"/>
            <ac:spMk id="2" creationId="{2D608644-7DDA-4869-ACB9-1249A93FBB21}"/>
          </ac:spMkLst>
        </pc:spChg>
        <pc:spChg chg="mod">
          <ac:chgData name="aissam jadli" userId="96e7d18aae743152" providerId="LiveId" clId="{57B1F7C9-245C-4430-B130-A6B23DA7C179}" dt="2021-04-19T18:31:20.553" v="2514" actId="208"/>
          <ac:spMkLst>
            <pc:docMk/>
            <pc:sldMk cId="54172009" sldId="274"/>
            <ac:spMk id="13" creationId="{A36823C1-5721-4244-AE59-EEE916EFEDDA}"/>
          </ac:spMkLst>
        </pc:spChg>
        <pc:spChg chg="mod">
          <ac:chgData name="aissam jadli" userId="96e7d18aae743152" providerId="LiveId" clId="{57B1F7C9-245C-4430-B130-A6B23DA7C179}" dt="2021-04-19T18:31:32.290" v="2525" actId="14100"/>
          <ac:spMkLst>
            <pc:docMk/>
            <pc:sldMk cId="54172009" sldId="274"/>
            <ac:spMk id="17" creationId="{B34F423E-9086-48D2-B729-A7E21528BBA1}"/>
          </ac:spMkLst>
        </pc:spChg>
        <pc:spChg chg="mod">
          <ac:chgData name="aissam jadli" userId="96e7d18aae743152" providerId="LiveId" clId="{57B1F7C9-245C-4430-B130-A6B23DA7C179}" dt="2021-04-19T18:31:42.827" v="2527" actId="208"/>
          <ac:spMkLst>
            <pc:docMk/>
            <pc:sldMk cId="54172009" sldId="274"/>
            <ac:spMk id="19" creationId="{9635F5F3-757F-40E3-BCD9-8FF69896CA28}"/>
          </ac:spMkLst>
        </pc:spChg>
        <pc:spChg chg="mod">
          <ac:chgData name="aissam jadli" userId="96e7d18aae743152" providerId="LiveId" clId="{57B1F7C9-245C-4430-B130-A6B23DA7C179}" dt="2021-04-20T17:49:43.236" v="3589" actId="404"/>
          <ac:spMkLst>
            <pc:docMk/>
            <pc:sldMk cId="54172009" sldId="274"/>
            <ac:spMk id="23" creationId="{D53A01F3-A76B-425B-A8BC-8EDAED0F6371}"/>
          </ac:spMkLst>
        </pc:spChg>
        <pc:picChg chg="add mod modCrop">
          <ac:chgData name="aissam jadli" userId="96e7d18aae743152" providerId="LiveId" clId="{57B1F7C9-245C-4430-B130-A6B23DA7C179}" dt="2021-04-20T17:49:46.715" v="3590" actId="1076"/>
          <ac:picMkLst>
            <pc:docMk/>
            <pc:sldMk cId="54172009" sldId="274"/>
            <ac:picMk id="7" creationId="{B5832F47-7F70-441E-A103-F4F49C99491D}"/>
          </ac:picMkLst>
        </pc:picChg>
        <pc:picChg chg="del">
          <ac:chgData name="aissam jadli" userId="96e7d18aae743152" providerId="LiveId" clId="{57B1F7C9-245C-4430-B130-A6B23DA7C179}" dt="2021-04-19T18:31:55.785" v="2556" actId="478"/>
          <ac:picMkLst>
            <pc:docMk/>
            <pc:sldMk cId="54172009" sldId="274"/>
            <ac:picMk id="21" creationId="{08E985F3-8488-4CC8-9E85-083CEFD8201D}"/>
          </ac:picMkLst>
        </pc:picChg>
      </pc:sldChg>
      <pc:sldChg chg="add del">
        <pc:chgData name="aissam jadli" userId="96e7d18aae743152" providerId="LiveId" clId="{57B1F7C9-245C-4430-B130-A6B23DA7C179}" dt="2021-04-19T13:58:07.023" v="2" actId="47"/>
        <pc:sldMkLst>
          <pc:docMk/>
          <pc:sldMk cId="4230645214" sldId="274"/>
        </pc:sldMkLst>
      </pc:sldChg>
      <pc:sldChg chg="add del">
        <pc:chgData name="aissam jadli" userId="96e7d18aae743152" providerId="LiveId" clId="{57B1F7C9-245C-4430-B130-A6B23DA7C179}" dt="2021-04-19T13:58:07.023" v="2" actId="47"/>
        <pc:sldMkLst>
          <pc:docMk/>
          <pc:sldMk cId="1634345981" sldId="275"/>
        </pc:sldMkLst>
      </pc:sldChg>
      <pc:sldChg chg="addSp delSp modSp add mod">
        <pc:chgData name="aissam jadli" userId="96e7d18aae743152" providerId="LiveId" clId="{57B1F7C9-245C-4430-B130-A6B23DA7C179}" dt="2021-04-20T05:14:08.805" v="3449" actId="20577"/>
        <pc:sldMkLst>
          <pc:docMk/>
          <pc:sldMk cId="2180985794" sldId="275"/>
        </pc:sldMkLst>
        <pc:spChg chg="mod">
          <ac:chgData name="aissam jadli" userId="96e7d18aae743152" providerId="LiveId" clId="{57B1F7C9-245C-4430-B130-A6B23DA7C179}" dt="2021-04-20T04:54:46.059" v="2573" actId="20577"/>
          <ac:spMkLst>
            <pc:docMk/>
            <pc:sldMk cId="2180985794" sldId="275"/>
            <ac:spMk id="2" creationId="{2D608644-7DDA-4869-ACB9-1249A93FBB21}"/>
          </ac:spMkLst>
        </pc:spChg>
        <pc:spChg chg="mod">
          <ac:chgData name="aissam jadli" userId="96e7d18aae743152" providerId="LiveId" clId="{57B1F7C9-245C-4430-B130-A6B23DA7C179}" dt="2021-04-20T05:14:08.805" v="3449" actId="20577"/>
          <ac:spMkLst>
            <pc:docMk/>
            <pc:sldMk cId="2180985794" sldId="275"/>
            <ac:spMk id="14" creationId="{4CFFF0B7-666D-4AF0-ABBF-8A082C9A3954}"/>
          </ac:spMkLst>
        </pc:spChg>
        <pc:picChg chg="add mod">
          <ac:chgData name="aissam jadli" userId="96e7d18aae743152" providerId="LiveId" clId="{57B1F7C9-245C-4430-B130-A6B23DA7C179}" dt="2021-04-20T05:03:06.270" v="3117" actId="1440"/>
          <ac:picMkLst>
            <pc:docMk/>
            <pc:sldMk cId="2180985794" sldId="275"/>
            <ac:picMk id="7" creationId="{2E5100E9-08CF-49AD-B46B-EE72464BDBA7}"/>
          </ac:picMkLst>
        </pc:picChg>
        <pc:picChg chg="del">
          <ac:chgData name="aissam jadli" userId="96e7d18aae743152" providerId="LiveId" clId="{57B1F7C9-245C-4430-B130-A6B23DA7C179}" dt="2021-04-20T04:59:55.191" v="3105" actId="478"/>
          <ac:picMkLst>
            <pc:docMk/>
            <pc:sldMk cId="2180985794" sldId="275"/>
            <ac:picMk id="2050" creationId="{FA4F1EA8-E7AA-449C-A08C-7BD7AC70FC75}"/>
          </ac:picMkLst>
        </pc:picChg>
      </pc:sldChg>
      <pc:sldChg chg="add del">
        <pc:chgData name="aissam jadli" userId="96e7d18aae743152" providerId="LiveId" clId="{57B1F7C9-245C-4430-B130-A6B23DA7C179}" dt="2021-04-19T13:58:07.023" v="2" actId="47"/>
        <pc:sldMkLst>
          <pc:docMk/>
          <pc:sldMk cId="1634282218" sldId="276"/>
        </pc:sldMkLst>
      </pc:sldChg>
      <pc:sldChg chg="addSp delSp modSp add mod">
        <pc:chgData name="aissam jadli" userId="96e7d18aae743152" providerId="LiveId" clId="{57B1F7C9-245C-4430-B130-A6B23DA7C179}" dt="2021-04-20T05:12:09.992" v="3438" actId="1440"/>
        <pc:sldMkLst>
          <pc:docMk/>
          <pc:sldMk cId="1882384817" sldId="276"/>
        </pc:sldMkLst>
        <pc:spChg chg="mod">
          <ac:chgData name="aissam jadli" userId="96e7d18aae743152" providerId="LiveId" clId="{57B1F7C9-245C-4430-B130-A6B23DA7C179}" dt="2021-04-20T05:12:05.995" v="3437" actId="1076"/>
          <ac:spMkLst>
            <pc:docMk/>
            <pc:sldMk cId="1882384817" sldId="276"/>
            <ac:spMk id="14" creationId="{4CFFF0B7-666D-4AF0-ABBF-8A082C9A3954}"/>
          </ac:spMkLst>
        </pc:spChg>
        <pc:picChg chg="add mod">
          <ac:chgData name="aissam jadli" userId="96e7d18aae743152" providerId="LiveId" clId="{57B1F7C9-245C-4430-B130-A6B23DA7C179}" dt="2021-04-20T05:12:09.992" v="3438" actId="1440"/>
          <ac:picMkLst>
            <pc:docMk/>
            <pc:sldMk cId="1882384817" sldId="276"/>
            <ac:picMk id="7" creationId="{B20C6DAB-B326-41FF-8E2F-90F53D778E46}"/>
          </ac:picMkLst>
        </pc:picChg>
        <pc:picChg chg="del">
          <ac:chgData name="aissam jadli" userId="96e7d18aae743152" providerId="LiveId" clId="{57B1F7C9-245C-4430-B130-A6B23DA7C179}" dt="2021-04-20T05:08:52.899" v="3432" actId="478"/>
          <ac:picMkLst>
            <pc:docMk/>
            <pc:sldMk cId="1882384817" sldId="276"/>
            <ac:picMk id="8" creationId="{264C9058-674B-429E-A513-06E0E05AB666}"/>
          </ac:picMkLst>
        </pc:picChg>
        <pc:picChg chg="del">
          <ac:chgData name="aissam jadli" userId="96e7d18aae743152" providerId="LiveId" clId="{57B1F7C9-245C-4430-B130-A6B23DA7C179}" dt="2021-04-20T05:08:51.499" v="3431" actId="478"/>
          <ac:picMkLst>
            <pc:docMk/>
            <pc:sldMk cId="1882384817" sldId="276"/>
            <ac:picMk id="10" creationId="{2DBFCC00-AE3B-4EF1-8471-A79C29526159}"/>
          </ac:picMkLst>
        </pc:picChg>
        <pc:picChg chg="del">
          <ac:chgData name="aissam jadli" userId="96e7d18aae743152" providerId="LiveId" clId="{57B1F7C9-245C-4430-B130-A6B23DA7C179}" dt="2021-04-20T05:08:49.982" v="3430" actId="478"/>
          <ac:picMkLst>
            <pc:docMk/>
            <pc:sldMk cId="1882384817" sldId="276"/>
            <ac:picMk id="20" creationId="{9ED864B9-3460-4040-AB67-3FE2770EDF82}"/>
          </ac:picMkLst>
        </pc:picChg>
      </pc:sldChg>
      <pc:sldChg chg="add del">
        <pc:chgData name="aissam jadli" userId="96e7d18aae743152" providerId="LiveId" clId="{57B1F7C9-245C-4430-B130-A6B23DA7C179}" dt="2021-04-20T05:13:46.436" v="3447" actId="2890"/>
        <pc:sldMkLst>
          <pc:docMk/>
          <pc:sldMk cId="829130108" sldId="277"/>
        </pc:sldMkLst>
      </pc:sldChg>
      <pc:sldChg chg="addSp delSp modSp add del mod">
        <pc:chgData name="aissam jadli" userId="96e7d18aae743152" providerId="LiveId" clId="{57B1F7C9-245C-4430-B130-A6B23DA7C179}" dt="2021-04-20T05:29:04.176" v="3540" actId="1076"/>
        <pc:sldMkLst>
          <pc:docMk/>
          <pc:sldMk cId="1334395471" sldId="277"/>
        </pc:sldMkLst>
        <pc:spChg chg="del">
          <ac:chgData name="aissam jadli" userId="96e7d18aae743152" providerId="LiveId" clId="{57B1F7C9-245C-4430-B130-A6B23DA7C179}" dt="2021-04-20T05:25:12.829" v="3518" actId="478"/>
          <ac:spMkLst>
            <pc:docMk/>
            <pc:sldMk cId="1334395471" sldId="277"/>
            <ac:spMk id="2" creationId="{2D608644-7DDA-4869-ACB9-1249A93FBB21}"/>
          </ac:spMkLst>
        </pc:spChg>
        <pc:spChg chg="add del mod">
          <ac:chgData name="aissam jadli" userId="96e7d18aae743152" providerId="LiveId" clId="{57B1F7C9-245C-4430-B130-A6B23DA7C179}" dt="2021-04-20T05:25:16.377" v="3520" actId="478"/>
          <ac:spMkLst>
            <pc:docMk/>
            <pc:sldMk cId="1334395471" sldId="277"/>
            <ac:spMk id="8" creationId="{CAD5701C-B8A1-47B6-A9EF-D1484551B019}"/>
          </ac:spMkLst>
        </pc:spChg>
        <pc:spChg chg="del mod">
          <ac:chgData name="aissam jadli" userId="96e7d18aae743152" providerId="LiveId" clId="{57B1F7C9-245C-4430-B130-A6B23DA7C179}" dt="2021-04-20T05:25:20.342" v="3524" actId="478"/>
          <ac:spMkLst>
            <pc:docMk/>
            <pc:sldMk cId="1334395471" sldId="277"/>
            <ac:spMk id="13" creationId="{A36823C1-5721-4244-AE59-EEE916EFEDDA}"/>
          </ac:spMkLst>
        </pc:spChg>
        <pc:spChg chg="add mod">
          <ac:chgData name="aissam jadli" userId="96e7d18aae743152" providerId="LiveId" clId="{57B1F7C9-245C-4430-B130-A6B23DA7C179}" dt="2021-04-20T05:25:13.450" v="3519"/>
          <ac:spMkLst>
            <pc:docMk/>
            <pc:sldMk cId="1334395471" sldId="277"/>
            <ac:spMk id="21" creationId="{D5030A4E-78B8-40D9-AB9C-9C5BE0C3F313}"/>
          </ac:spMkLst>
        </pc:spChg>
        <pc:grpChg chg="del mod">
          <ac:chgData name="aissam jadli" userId="96e7d18aae743152" providerId="LiveId" clId="{57B1F7C9-245C-4430-B130-A6B23DA7C179}" dt="2021-04-20T05:25:18.685" v="3522" actId="478"/>
          <ac:grpSpMkLst>
            <pc:docMk/>
            <pc:sldMk cId="1334395471" sldId="277"/>
            <ac:grpSpMk id="15" creationId="{4D2572BD-748E-4A30-960A-50B5B91F0002}"/>
          </ac:grpSpMkLst>
        </pc:grpChg>
        <pc:picChg chg="del">
          <ac:chgData name="aissam jadli" userId="96e7d18aae743152" providerId="LiveId" clId="{57B1F7C9-245C-4430-B130-A6B23DA7C179}" dt="2021-04-20T05:25:10.943" v="3517" actId="478"/>
          <ac:picMkLst>
            <pc:docMk/>
            <pc:sldMk cId="1334395471" sldId="277"/>
            <ac:picMk id="7" creationId="{433D9C55-9C42-4FFE-8070-94B4FFF2DC93}"/>
          </ac:picMkLst>
        </pc:picChg>
        <pc:picChg chg="add mod">
          <ac:chgData name="aissam jadli" userId="96e7d18aae743152" providerId="LiveId" clId="{57B1F7C9-245C-4430-B130-A6B23DA7C179}" dt="2021-04-20T05:28:50.235" v="3536" actId="1076"/>
          <ac:picMkLst>
            <pc:docMk/>
            <pc:sldMk cId="1334395471" sldId="277"/>
            <ac:picMk id="20" creationId="{C6929D16-1B05-435C-92FE-CD5E9CCE3C9A}"/>
          </ac:picMkLst>
        </pc:picChg>
        <pc:picChg chg="add mod">
          <ac:chgData name="aissam jadli" userId="96e7d18aae743152" providerId="LiveId" clId="{57B1F7C9-245C-4430-B130-A6B23DA7C179}" dt="2021-04-20T05:29:04.176" v="3540" actId="1076"/>
          <ac:picMkLst>
            <pc:docMk/>
            <pc:sldMk cId="1334395471" sldId="277"/>
            <ac:picMk id="22" creationId="{5001EDEF-8EF9-4A4E-BCC8-515D17221586}"/>
          </ac:picMkLst>
        </pc:picChg>
        <pc:picChg chg="mod">
          <ac:chgData name="aissam jadli" userId="96e7d18aae743152" providerId="LiveId" clId="{57B1F7C9-245C-4430-B130-A6B23DA7C179}" dt="2021-04-20T05:28:38.258" v="3532" actId="1076"/>
          <ac:picMkLst>
            <pc:docMk/>
            <pc:sldMk cId="1334395471" sldId="277"/>
            <ac:picMk id="1026" creationId="{667CC8F5-8588-4178-BDF8-0D80FB62F51A}"/>
          </ac:picMkLst>
        </pc:picChg>
      </pc:sldChg>
      <pc:sldChg chg="addSp">
        <pc:chgData name="aissam jadli" userId="96e7d18aae743152" providerId="LiveId" clId="{57B1F7C9-245C-4430-B130-A6B23DA7C179}" dt="2021-04-20T05:27:46.947" v="3525"/>
        <pc:sldMkLst>
          <pc:docMk/>
          <pc:sldMk cId="3526309477" sldId="277"/>
        </pc:sldMkLst>
        <pc:picChg chg="add">
          <ac:chgData name="aissam jadli" userId="96e7d18aae743152" providerId="LiveId" clId="{57B1F7C9-245C-4430-B130-A6B23DA7C179}" dt="2021-04-20T05:27:46.947" v="3525"/>
          <ac:picMkLst>
            <pc:docMk/>
            <pc:sldMk cId="3526309477" sldId="277"/>
            <ac:picMk id="1026" creationId="{667CC8F5-8588-4178-BDF8-0D80FB62F51A}"/>
          </ac:picMkLst>
        </pc:picChg>
      </pc:sldChg>
      <pc:sldChg chg="add del">
        <pc:chgData name="aissam jadli" userId="96e7d18aae743152" providerId="LiveId" clId="{57B1F7C9-245C-4430-B130-A6B23DA7C179}" dt="2021-04-19T13:58:07.023" v="2" actId="47"/>
        <pc:sldMkLst>
          <pc:docMk/>
          <pc:sldMk cId="4228234492" sldId="277"/>
        </pc:sldMkLst>
      </pc:sldChg>
      <pc:sldChg chg="addSp delSp modSp add mod">
        <pc:chgData name="aissam jadli" userId="96e7d18aae743152" providerId="LiveId" clId="{57B1F7C9-245C-4430-B130-A6B23DA7C179}" dt="2021-04-20T18:13:54.095" v="4292" actId="20577"/>
        <pc:sldMkLst>
          <pc:docMk/>
          <pc:sldMk cId="1811158749" sldId="278"/>
        </pc:sldMkLst>
        <pc:spChg chg="mod">
          <ac:chgData name="aissam jadli" userId="96e7d18aae743152" providerId="LiveId" clId="{57B1F7C9-245C-4430-B130-A6B23DA7C179}" dt="2021-04-20T18:13:54.095" v="4292" actId="20577"/>
          <ac:spMkLst>
            <pc:docMk/>
            <pc:sldMk cId="1811158749" sldId="278"/>
            <ac:spMk id="2" creationId="{2D608644-7DDA-4869-ACB9-1249A93FBB21}"/>
          </ac:spMkLst>
        </pc:spChg>
        <pc:spChg chg="mod">
          <ac:chgData name="aissam jadli" userId="96e7d18aae743152" providerId="LiveId" clId="{57B1F7C9-245C-4430-B130-A6B23DA7C179}" dt="2021-04-20T17:53:53.035" v="3638" actId="113"/>
          <ac:spMkLst>
            <pc:docMk/>
            <pc:sldMk cId="1811158749" sldId="278"/>
            <ac:spMk id="23" creationId="{D53A01F3-A76B-425B-A8BC-8EDAED0F6371}"/>
          </ac:spMkLst>
        </pc:spChg>
        <pc:picChg chg="del">
          <ac:chgData name="aissam jadli" userId="96e7d18aae743152" providerId="LiveId" clId="{57B1F7C9-245C-4430-B130-A6B23DA7C179}" dt="2021-04-20T17:50:22.612" v="3593" actId="478"/>
          <ac:picMkLst>
            <pc:docMk/>
            <pc:sldMk cId="1811158749" sldId="278"/>
            <ac:picMk id="7" creationId="{B5832F47-7F70-441E-A103-F4F49C99491D}"/>
          </ac:picMkLst>
        </pc:picChg>
        <pc:picChg chg="add mod">
          <ac:chgData name="aissam jadli" userId="96e7d18aae743152" providerId="LiveId" clId="{57B1F7C9-245C-4430-B130-A6B23DA7C179}" dt="2021-04-20T17:53:10.385" v="3631" actId="14100"/>
          <ac:picMkLst>
            <pc:docMk/>
            <pc:sldMk cId="1811158749" sldId="278"/>
            <ac:picMk id="8" creationId="{2380F92F-CFC8-4F10-BBB4-7D7C1A3C2802}"/>
          </ac:picMkLst>
        </pc:picChg>
        <pc:picChg chg="add mod modCrop">
          <ac:chgData name="aissam jadli" userId="96e7d18aae743152" providerId="LiveId" clId="{57B1F7C9-245C-4430-B130-A6B23DA7C179}" dt="2021-04-20T17:53:20.732" v="3632" actId="732"/>
          <ac:picMkLst>
            <pc:docMk/>
            <pc:sldMk cId="1811158749" sldId="278"/>
            <ac:picMk id="10" creationId="{13B4B326-9CB6-4B07-9F1F-8978EE86A899}"/>
          </ac:picMkLst>
        </pc:picChg>
      </pc:sldChg>
      <pc:sldChg chg="add del">
        <pc:chgData name="aissam jadli" userId="96e7d18aae743152" providerId="LiveId" clId="{57B1F7C9-245C-4430-B130-A6B23DA7C179}" dt="2021-04-19T13:58:07.023" v="2" actId="47"/>
        <pc:sldMkLst>
          <pc:docMk/>
          <pc:sldMk cId="4247713456" sldId="278"/>
        </pc:sldMkLst>
      </pc:sldChg>
      <pc:sldChg chg="addSp delSp modSp add mod">
        <pc:chgData name="aissam jadli" userId="96e7d18aae743152" providerId="LiveId" clId="{57B1F7C9-245C-4430-B130-A6B23DA7C179}" dt="2021-04-20T17:59:06.479" v="3731" actId="1440"/>
        <pc:sldMkLst>
          <pc:docMk/>
          <pc:sldMk cId="643706171" sldId="279"/>
        </pc:sldMkLst>
        <pc:spChg chg="mod">
          <ac:chgData name="aissam jadli" userId="96e7d18aae743152" providerId="LiveId" clId="{57B1F7C9-245C-4430-B130-A6B23DA7C179}" dt="2021-04-20T17:54:49.985" v="3671" actId="20577"/>
          <ac:spMkLst>
            <pc:docMk/>
            <pc:sldMk cId="643706171" sldId="279"/>
            <ac:spMk id="2" creationId="{2D608644-7DDA-4869-ACB9-1249A93FBB21}"/>
          </ac:spMkLst>
        </pc:spChg>
        <pc:spChg chg="mod">
          <ac:chgData name="aissam jadli" userId="96e7d18aae743152" providerId="LiveId" clId="{57B1F7C9-245C-4430-B130-A6B23DA7C179}" dt="2021-04-20T17:58:09.256" v="3721" actId="20577"/>
          <ac:spMkLst>
            <pc:docMk/>
            <pc:sldMk cId="643706171" sldId="279"/>
            <ac:spMk id="23" creationId="{D53A01F3-A76B-425B-A8BC-8EDAED0F6371}"/>
          </ac:spMkLst>
        </pc:spChg>
        <pc:picChg chg="add mod">
          <ac:chgData name="aissam jadli" userId="96e7d18aae743152" providerId="LiveId" clId="{57B1F7C9-245C-4430-B130-A6B23DA7C179}" dt="2021-04-20T17:56:48.230" v="3709" actId="1076"/>
          <ac:picMkLst>
            <pc:docMk/>
            <pc:sldMk cId="643706171" sldId="279"/>
            <ac:picMk id="7" creationId="{4629FF05-B890-43D6-A735-A86BB7218178}"/>
          </ac:picMkLst>
        </pc:picChg>
        <pc:picChg chg="del">
          <ac:chgData name="aissam jadli" userId="96e7d18aae743152" providerId="LiveId" clId="{57B1F7C9-245C-4430-B130-A6B23DA7C179}" dt="2021-04-20T17:55:44.607" v="3674" actId="478"/>
          <ac:picMkLst>
            <pc:docMk/>
            <pc:sldMk cId="643706171" sldId="279"/>
            <ac:picMk id="8" creationId="{2380F92F-CFC8-4F10-BBB4-7D7C1A3C2802}"/>
          </ac:picMkLst>
        </pc:picChg>
        <pc:picChg chg="del">
          <ac:chgData name="aissam jadli" userId="96e7d18aae743152" providerId="LiveId" clId="{57B1F7C9-245C-4430-B130-A6B23DA7C179}" dt="2021-04-20T17:55:46.077" v="3675" actId="478"/>
          <ac:picMkLst>
            <pc:docMk/>
            <pc:sldMk cId="643706171" sldId="279"/>
            <ac:picMk id="10" creationId="{13B4B326-9CB6-4B07-9F1F-8978EE86A899}"/>
          </ac:picMkLst>
        </pc:picChg>
        <pc:picChg chg="add mod">
          <ac:chgData name="aissam jadli" userId="96e7d18aae743152" providerId="LiveId" clId="{57B1F7C9-245C-4430-B130-A6B23DA7C179}" dt="2021-04-20T17:59:02.910" v="3730" actId="1440"/>
          <ac:picMkLst>
            <pc:docMk/>
            <pc:sldMk cId="643706171" sldId="279"/>
            <ac:picMk id="11" creationId="{C657873C-7A24-4B94-A1C1-0472F522EA46}"/>
          </ac:picMkLst>
        </pc:picChg>
        <pc:picChg chg="add mod">
          <ac:chgData name="aissam jadli" userId="96e7d18aae743152" providerId="LiveId" clId="{57B1F7C9-245C-4430-B130-A6B23DA7C179}" dt="2021-04-20T17:59:06.479" v="3731" actId="1440"/>
          <ac:picMkLst>
            <pc:docMk/>
            <pc:sldMk cId="643706171" sldId="279"/>
            <ac:picMk id="14" creationId="{BF5E724F-A720-4F61-ABB3-3DD8D22FF0CA}"/>
          </ac:picMkLst>
        </pc:picChg>
      </pc:sldChg>
      <pc:sldChg chg="add del">
        <pc:chgData name="aissam jadli" userId="96e7d18aae743152" providerId="LiveId" clId="{57B1F7C9-245C-4430-B130-A6B23DA7C179}" dt="2021-04-19T13:58:07.023" v="2" actId="47"/>
        <pc:sldMkLst>
          <pc:docMk/>
          <pc:sldMk cId="1772727919" sldId="279"/>
        </pc:sldMkLst>
      </pc:sldChg>
      <pc:sldChg chg="add del">
        <pc:chgData name="aissam jadli" userId="96e7d18aae743152" providerId="LiveId" clId="{57B1F7C9-245C-4430-B130-A6B23DA7C179}" dt="2021-04-19T13:58:07.023" v="2" actId="47"/>
        <pc:sldMkLst>
          <pc:docMk/>
          <pc:sldMk cId="810926457" sldId="280"/>
        </pc:sldMkLst>
      </pc:sldChg>
      <pc:sldChg chg="addSp delSp modSp add mod">
        <pc:chgData name="aissam jadli" userId="96e7d18aae743152" providerId="LiveId" clId="{57B1F7C9-245C-4430-B130-A6B23DA7C179}" dt="2021-04-20T18:04:18.719" v="3852" actId="1038"/>
        <pc:sldMkLst>
          <pc:docMk/>
          <pc:sldMk cId="1626007951" sldId="280"/>
        </pc:sldMkLst>
        <pc:spChg chg="mod">
          <ac:chgData name="aissam jadli" userId="96e7d18aae743152" providerId="LiveId" clId="{57B1F7C9-245C-4430-B130-A6B23DA7C179}" dt="2021-04-20T18:04:12.809" v="3848" actId="1076"/>
          <ac:spMkLst>
            <pc:docMk/>
            <pc:sldMk cId="1626007951" sldId="280"/>
            <ac:spMk id="23" creationId="{D53A01F3-A76B-425B-A8BC-8EDAED0F6371}"/>
          </ac:spMkLst>
        </pc:spChg>
        <pc:picChg chg="del">
          <ac:chgData name="aissam jadli" userId="96e7d18aae743152" providerId="LiveId" clId="{57B1F7C9-245C-4430-B130-A6B23DA7C179}" dt="2021-04-20T18:01:16.575" v="3743" actId="478"/>
          <ac:picMkLst>
            <pc:docMk/>
            <pc:sldMk cId="1626007951" sldId="280"/>
            <ac:picMk id="7" creationId="{4629FF05-B890-43D6-A735-A86BB7218178}"/>
          </ac:picMkLst>
        </pc:picChg>
        <pc:picChg chg="add mod">
          <ac:chgData name="aissam jadli" userId="96e7d18aae743152" providerId="LiveId" clId="{57B1F7C9-245C-4430-B130-A6B23DA7C179}" dt="2021-04-20T18:01:31.991" v="3750" actId="1440"/>
          <ac:picMkLst>
            <pc:docMk/>
            <pc:sldMk cId="1626007951" sldId="280"/>
            <ac:picMk id="8" creationId="{5FC1025E-C8AC-45C7-8347-0737FAE885D9}"/>
          </ac:picMkLst>
        </pc:picChg>
        <pc:picChg chg="add mod">
          <ac:chgData name="aissam jadli" userId="96e7d18aae743152" providerId="LiveId" clId="{57B1F7C9-245C-4430-B130-A6B23DA7C179}" dt="2021-04-20T18:04:18.719" v="3852" actId="1038"/>
          <ac:picMkLst>
            <pc:docMk/>
            <pc:sldMk cId="1626007951" sldId="280"/>
            <ac:picMk id="10" creationId="{08DAC0E2-C84C-44E0-ABC2-E3606202D54F}"/>
          </ac:picMkLst>
        </pc:picChg>
        <pc:picChg chg="del">
          <ac:chgData name="aissam jadli" userId="96e7d18aae743152" providerId="LiveId" clId="{57B1F7C9-245C-4430-B130-A6B23DA7C179}" dt="2021-04-20T18:01:18.118" v="3744" actId="478"/>
          <ac:picMkLst>
            <pc:docMk/>
            <pc:sldMk cId="1626007951" sldId="280"/>
            <ac:picMk id="11" creationId="{C657873C-7A24-4B94-A1C1-0472F522EA46}"/>
          </ac:picMkLst>
        </pc:picChg>
        <pc:picChg chg="del">
          <ac:chgData name="aissam jadli" userId="96e7d18aae743152" providerId="LiveId" clId="{57B1F7C9-245C-4430-B130-A6B23DA7C179}" dt="2021-04-20T18:01:19.356" v="3745" actId="478"/>
          <ac:picMkLst>
            <pc:docMk/>
            <pc:sldMk cId="1626007951" sldId="280"/>
            <ac:picMk id="14" creationId="{BF5E724F-A720-4F61-ABB3-3DD8D22FF0CA}"/>
          </ac:picMkLst>
        </pc:picChg>
      </pc:sldChg>
      <pc:sldChg chg="add del">
        <pc:chgData name="aissam jadli" userId="96e7d18aae743152" providerId="LiveId" clId="{57B1F7C9-245C-4430-B130-A6B23DA7C179}" dt="2021-04-19T13:58:07.023" v="2" actId="47"/>
        <pc:sldMkLst>
          <pc:docMk/>
          <pc:sldMk cId="272022351" sldId="281"/>
        </pc:sldMkLst>
      </pc:sldChg>
      <pc:sldChg chg="addSp delSp modSp add mod">
        <pc:chgData name="aissam jadli" userId="96e7d18aae743152" providerId="LiveId" clId="{57B1F7C9-245C-4430-B130-A6B23DA7C179}" dt="2021-04-20T18:13:24.490" v="4274" actId="1076"/>
        <pc:sldMkLst>
          <pc:docMk/>
          <pc:sldMk cId="3855705939" sldId="281"/>
        </pc:sldMkLst>
        <pc:spChg chg="mod">
          <ac:chgData name="aissam jadli" userId="96e7d18aae743152" providerId="LiveId" clId="{57B1F7C9-245C-4430-B130-A6B23DA7C179}" dt="2021-04-20T18:05:05.892" v="3874" actId="20577"/>
          <ac:spMkLst>
            <pc:docMk/>
            <pc:sldMk cId="3855705939" sldId="281"/>
            <ac:spMk id="2" creationId="{2D608644-7DDA-4869-ACB9-1249A93FBB21}"/>
          </ac:spMkLst>
        </pc:spChg>
        <pc:spChg chg="mod">
          <ac:chgData name="aissam jadli" userId="96e7d18aae743152" providerId="LiveId" clId="{57B1F7C9-245C-4430-B130-A6B23DA7C179}" dt="2021-04-20T18:13:14.291" v="4270" actId="14100"/>
          <ac:spMkLst>
            <pc:docMk/>
            <pc:sldMk cId="3855705939" sldId="281"/>
            <ac:spMk id="23" creationId="{D53A01F3-A76B-425B-A8BC-8EDAED0F6371}"/>
          </ac:spMkLst>
        </pc:spChg>
        <pc:picChg chg="add mod">
          <ac:chgData name="aissam jadli" userId="96e7d18aae743152" providerId="LiveId" clId="{57B1F7C9-245C-4430-B130-A6B23DA7C179}" dt="2021-04-20T18:13:18.037" v="4271" actId="1076"/>
          <ac:picMkLst>
            <pc:docMk/>
            <pc:sldMk cId="3855705939" sldId="281"/>
            <ac:picMk id="7" creationId="{B85CEC03-3476-4450-B113-ADB71874DF02}"/>
          </ac:picMkLst>
        </pc:picChg>
        <pc:picChg chg="del">
          <ac:chgData name="aissam jadli" userId="96e7d18aae743152" providerId="LiveId" clId="{57B1F7C9-245C-4430-B130-A6B23DA7C179}" dt="2021-04-20T18:09:36.723" v="4101" actId="478"/>
          <ac:picMkLst>
            <pc:docMk/>
            <pc:sldMk cId="3855705939" sldId="281"/>
            <ac:picMk id="8" creationId="{5FC1025E-C8AC-45C7-8347-0737FAE885D9}"/>
          </ac:picMkLst>
        </pc:picChg>
        <pc:picChg chg="del">
          <ac:chgData name="aissam jadli" userId="96e7d18aae743152" providerId="LiveId" clId="{57B1F7C9-245C-4430-B130-A6B23DA7C179}" dt="2021-04-20T18:09:35.264" v="4100" actId="478"/>
          <ac:picMkLst>
            <pc:docMk/>
            <pc:sldMk cId="3855705939" sldId="281"/>
            <ac:picMk id="10" creationId="{08DAC0E2-C84C-44E0-ABC2-E3606202D54F}"/>
          </ac:picMkLst>
        </pc:picChg>
        <pc:picChg chg="add mod">
          <ac:chgData name="aissam jadli" userId="96e7d18aae743152" providerId="LiveId" clId="{57B1F7C9-245C-4430-B130-A6B23DA7C179}" dt="2021-04-20T18:13:22.093" v="4273" actId="1076"/>
          <ac:picMkLst>
            <pc:docMk/>
            <pc:sldMk cId="3855705939" sldId="281"/>
            <ac:picMk id="11" creationId="{0553580F-BF2E-4CA1-B0E9-A5FAF09525B0}"/>
          </ac:picMkLst>
        </pc:picChg>
        <pc:picChg chg="add mod">
          <ac:chgData name="aissam jadli" userId="96e7d18aae743152" providerId="LiveId" clId="{57B1F7C9-245C-4430-B130-A6B23DA7C179}" dt="2021-04-20T18:13:24.490" v="4274" actId="1076"/>
          <ac:picMkLst>
            <pc:docMk/>
            <pc:sldMk cId="3855705939" sldId="281"/>
            <ac:picMk id="14" creationId="{AB6D4819-FB4B-45EC-AC0F-FFFBB110C9FB}"/>
          </ac:picMkLst>
        </pc:picChg>
      </pc:sldChg>
      <pc:sldChg chg="add del">
        <pc:chgData name="aissam jadli" userId="96e7d18aae743152" providerId="LiveId" clId="{57B1F7C9-245C-4430-B130-A6B23DA7C179}" dt="2021-04-19T13:58:07.023" v="2" actId="47"/>
        <pc:sldMkLst>
          <pc:docMk/>
          <pc:sldMk cId="3193991827" sldId="282"/>
        </pc:sldMkLst>
      </pc:sldChg>
      <pc:sldChg chg="addSp delSp modSp add mod">
        <pc:chgData name="aissam jadli" userId="96e7d18aae743152" providerId="LiveId" clId="{57B1F7C9-245C-4430-B130-A6B23DA7C179}" dt="2021-04-20T18:15:22.250" v="4321" actId="1076"/>
        <pc:sldMkLst>
          <pc:docMk/>
          <pc:sldMk cId="3645457554" sldId="282"/>
        </pc:sldMkLst>
        <pc:spChg chg="mod">
          <ac:chgData name="aissam jadli" userId="96e7d18aae743152" providerId="LiveId" clId="{57B1F7C9-245C-4430-B130-A6B23DA7C179}" dt="2021-04-20T18:14:09.338" v="4308" actId="20577"/>
          <ac:spMkLst>
            <pc:docMk/>
            <pc:sldMk cId="3645457554" sldId="282"/>
            <ac:spMk id="2" creationId="{2D608644-7DDA-4869-ACB9-1249A93FBB21}"/>
          </ac:spMkLst>
        </pc:spChg>
        <pc:spChg chg="del">
          <ac:chgData name="aissam jadli" userId="96e7d18aae743152" providerId="LiveId" clId="{57B1F7C9-245C-4430-B130-A6B23DA7C179}" dt="2021-04-20T18:14:18.767" v="4312" actId="478"/>
          <ac:spMkLst>
            <pc:docMk/>
            <pc:sldMk cId="3645457554" sldId="282"/>
            <ac:spMk id="23" creationId="{D53A01F3-A76B-425B-A8BC-8EDAED0F6371}"/>
          </ac:spMkLst>
        </pc:spChg>
        <pc:picChg chg="del">
          <ac:chgData name="aissam jadli" userId="96e7d18aae743152" providerId="LiveId" clId="{57B1F7C9-245C-4430-B130-A6B23DA7C179}" dt="2021-04-20T18:14:14.546" v="4309" actId="478"/>
          <ac:picMkLst>
            <pc:docMk/>
            <pc:sldMk cId="3645457554" sldId="282"/>
            <ac:picMk id="7" creationId="{B85CEC03-3476-4450-B113-ADB71874DF02}"/>
          </ac:picMkLst>
        </pc:picChg>
        <pc:picChg chg="add mod">
          <ac:chgData name="aissam jadli" userId="96e7d18aae743152" providerId="LiveId" clId="{57B1F7C9-245C-4430-B130-A6B23DA7C179}" dt="2021-04-20T18:15:22.250" v="4321" actId="1076"/>
          <ac:picMkLst>
            <pc:docMk/>
            <pc:sldMk cId="3645457554" sldId="282"/>
            <ac:picMk id="8" creationId="{CA4FE4A3-E06D-428B-BE6B-524C03AD4A1C}"/>
          </ac:picMkLst>
        </pc:picChg>
        <pc:picChg chg="del">
          <ac:chgData name="aissam jadli" userId="96e7d18aae743152" providerId="LiveId" clId="{57B1F7C9-245C-4430-B130-A6B23DA7C179}" dt="2021-04-20T18:14:14.546" v="4309" actId="478"/>
          <ac:picMkLst>
            <pc:docMk/>
            <pc:sldMk cId="3645457554" sldId="282"/>
            <ac:picMk id="11" creationId="{0553580F-BF2E-4CA1-B0E9-A5FAF09525B0}"/>
          </ac:picMkLst>
        </pc:picChg>
        <pc:picChg chg="del mod">
          <ac:chgData name="aissam jadli" userId="96e7d18aae743152" providerId="LiveId" clId="{57B1F7C9-245C-4430-B130-A6B23DA7C179}" dt="2021-04-20T18:14:15.852" v="4311" actId="478"/>
          <ac:picMkLst>
            <pc:docMk/>
            <pc:sldMk cId="3645457554" sldId="282"/>
            <ac:picMk id="14" creationId="{AB6D4819-FB4B-45EC-AC0F-FFFBB110C9FB}"/>
          </ac:picMkLst>
        </pc:picChg>
      </pc:sldChg>
      <pc:sldChg chg="addSp delSp modSp add mod">
        <pc:chgData name="aissam jadli" userId="96e7d18aae743152" providerId="LiveId" clId="{57B1F7C9-245C-4430-B130-A6B23DA7C179}" dt="2021-04-20T18:22:37.921" v="4474" actId="1440"/>
        <pc:sldMkLst>
          <pc:docMk/>
          <pc:sldMk cId="594260487" sldId="283"/>
        </pc:sldMkLst>
        <pc:spChg chg="mod">
          <ac:chgData name="aissam jadli" userId="96e7d18aae743152" providerId="LiveId" clId="{57B1F7C9-245C-4430-B130-A6B23DA7C179}" dt="2021-04-20T18:17:02.770" v="4352" actId="20577"/>
          <ac:spMkLst>
            <pc:docMk/>
            <pc:sldMk cId="594260487" sldId="283"/>
            <ac:spMk id="2" creationId="{2D608644-7DDA-4869-ACB9-1249A93FBB21}"/>
          </ac:spMkLst>
        </pc:spChg>
        <pc:spChg chg="add mod">
          <ac:chgData name="aissam jadli" userId="96e7d18aae743152" providerId="LiveId" clId="{57B1F7C9-245C-4430-B130-A6B23DA7C179}" dt="2021-04-20T18:22:11.691" v="4470" actId="6549"/>
          <ac:spMkLst>
            <pc:docMk/>
            <pc:sldMk cId="594260487" sldId="283"/>
            <ac:spMk id="14" creationId="{0B26F476-8F03-45B2-914B-D0E7571B3C05}"/>
          </ac:spMkLst>
        </pc:spChg>
        <pc:spChg chg="mod">
          <ac:chgData name="aissam jadli" userId="96e7d18aae743152" providerId="LiveId" clId="{57B1F7C9-245C-4430-B130-A6B23DA7C179}" dt="2021-04-20T18:16:53.289" v="4327" actId="208"/>
          <ac:spMkLst>
            <pc:docMk/>
            <pc:sldMk cId="594260487" sldId="283"/>
            <ac:spMk id="17" creationId="{B34F423E-9086-48D2-B729-A7E21528BBA1}"/>
          </ac:spMkLst>
        </pc:spChg>
        <pc:spChg chg="mod">
          <ac:chgData name="aissam jadli" userId="96e7d18aae743152" providerId="LiveId" clId="{57B1F7C9-245C-4430-B130-A6B23DA7C179}" dt="2021-04-20T18:16:45.940" v="4325" actId="208"/>
          <ac:spMkLst>
            <pc:docMk/>
            <pc:sldMk cId="594260487" sldId="283"/>
            <ac:spMk id="19" creationId="{9635F5F3-757F-40E3-BCD9-8FF69896CA28}"/>
          </ac:spMkLst>
        </pc:spChg>
        <pc:picChg chg="del mod">
          <ac:chgData name="aissam jadli" userId="96e7d18aae743152" providerId="LiveId" clId="{57B1F7C9-245C-4430-B130-A6B23DA7C179}" dt="2021-04-20T18:16:54.280" v="4329" actId="478"/>
          <ac:picMkLst>
            <pc:docMk/>
            <pc:sldMk cId="594260487" sldId="283"/>
            <ac:picMk id="8" creationId="{CA4FE4A3-E06D-428B-BE6B-524C03AD4A1C}"/>
          </ac:picMkLst>
        </pc:picChg>
        <pc:picChg chg="add del mod">
          <ac:chgData name="aissam jadli" userId="96e7d18aae743152" providerId="LiveId" clId="{57B1F7C9-245C-4430-B130-A6B23DA7C179}" dt="2021-04-20T18:21:03.936" v="4441" actId="478"/>
          <ac:picMkLst>
            <pc:docMk/>
            <pc:sldMk cId="594260487" sldId="283"/>
            <ac:picMk id="9" creationId="{5115A664-9599-44B6-9291-FA8EDECB7100}"/>
          </ac:picMkLst>
        </pc:picChg>
        <pc:picChg chg="add mod">
          <ac:chgData name="aissam jadli" userId="96e7d18aae743152" providerId="LiveId" clId="{57B1F7C9-245C-4430-B130-A6B23DA7C179}" dt="2021-04-20T18:21:15.139" v="4457" actId="1440"/>
          <ac:picMkLst>
            <pc:docMk/>
            <pc:sldMk cId="594260487" sldId="283"/>
            <ac:picMk id="11" creationId="{5D27BF2D-ED80-490B-9B7F-9991C7DA4C09}"/>
          </ac:picMkLst>
        </pc:picChg>
        <pc:picChg chg="add mod">
          <ac:chgData name="aissam jadli" userId="96e7d18aae743152" providerId="LiveId" clId="{57B1F7C9-245C-4430-B130-A6B23DA7C179}" dt="2021-04-20T18:22:37.921" v="4474" actId="1440"/>
          <ac:picMkLst>
            <pc:docMk/>
            <pc:sldMk cId="594260487" sldId="283"/>
            <ac:picMk id="20" creationId="{27C8CED3-E45B-4DA2-82A7-1837BABC7926}"/>
          </ac:picMkLst>
        </pc:picChg>
      </pc:sldChg>
      <pc:sldChg chg="add del">
        <pc:chgData name="aissam jadli" userId="96e7d18aae743152" providerId="LiveId" clId="{57B1F7C9-245C-4430-B130-A6B23DA7C179}" dt="2021-04-19T13:58:07.023" v="2" actId="47"/>
        <pc:sldMkLst>
          <pc:docMk/>
          <pc:sldMk cId="597805584" sldId="283"/>
        </pc:sldMkLst>
      </pc:sldChg>
      <pc:sldChg chg="addSp delSp modSp add mod">
        <pc:chgData name="aissam jadli" userId="96e7d18aae743152" providerId="LiveId" clId="{57B1F7C9-245C-4430-B130-A6B23DA7C179}" dt="2021-04-20T18:36:28.864" v="4672" actId="1076"/>
        <pc:sldMkLst>
          <pc:docMk/>
          <pc:sldMk cId="3959953319" sldId="284"/>
        </pc:sldMkLst>
        <pc:spChg chg="mod">
          <ac:chgData name="aissam jadli" userId="96e7d18aae743152" providerId="LiveId" clId="{57B1F7C9-245C-4430-B130-A6B23DA7C179}" dt="2021-04-20T18:26:14.409" v="4529" actId="20577"/>
          <ac:spMkLst>
            <pc:docMk/>
            <pc:sldMk cId="3959953319" sldId="284"/>
            <ac:spMk id="2" creationId="{2D608644-7DDA-4869-ACB9-1249A93FBB21}"/>
          </ac:spMkLst>
        </pc:spChg>
        <pc:spChg chg="mod">
          <ac:chgData name="aissam jadli" userId="96e7d18aae743152" providerId="LiveId" clId="{57B1F7C9-245C-4430-B130-A6B23DA7C179}" dt="2021-04-20T18:36:08.355" v="4668" actId="14100"/>
          <ac:spMkLst>
            <pc:docMk/>
            <pc:sldMk cId="3959953319" sldId="284"/>
            <ac:spMk id="14" creationId="{0B26F476-8F03-45B2-914B-D0E7571B3C05}"/>
          </ac:spMkLst>
        </pc:spChg>
        <pc:picChg chg="add del mod">
          <ac:chgData name="aissam jadli" userId="96e7d18aae743152" providerId="LiveId" clId="{57B1F7C9-245C-4430-B130-A6B23DA7C179}" dt="2021-04-20T18:27:20.868" v="4607" actId="478"/>
          <ac:picMkLst>
            <pc:docMk/>
            <pc:sldMk cId="3959953319" sldId="284"/>
            <ac:picMk id="7" creationId="{DF9DC819-1002-47B2-A94A-C9D63B7CBB60}"/>
          </ac:picMkLst>
        </pc:picChg>
        <pc:picChg chg="add del mod">
          <ac:chgData name="aissam jadli" userId="96e7d18aae743152" providerId="LiveId" clId="{57B1F7C9-245C-4430-B130-A6B23DA7C179}" dt="2021-04-20T18:27:22.197" v="4608" actId="478"/>
          <ac:picMkLst>
            <pc:docMk/>
            <pc:sldMk cId="3959953319" sldId="284"/>
            <ac:picMk id="9" creationId="{7F230636-1AFB-49FB-8FB6-56EE9E1D27FD}"/>
          </ac:picMkLst>
        </pc:picChg>
        <pc:picChg chg="del">
          <ac:chgData name="aissam jadli" userId="96e7d18aae743152" providerId="LiveId" clId="{57B1F7C9-245C-4430-B130-A6B23DA7C179}" dt="2021-04-20T18:23:21.419" v="4482" actId="478"/>
          <ac:picMkLst>
            <pc:docMk/>
            <pc:sldMk cId="3959953319" sldId="284"/>
            <ac:picMk id="11" creationId="{5D27BF2D-ED80-490B-9B7F-9991C7DA4C09}"/>
          </ac:picMkLst>
        </pc:picChg>
        <pc:picChg chg="add del mod">
          <ac:chgData name="aissam jadli" userId="96e7d18aae743152" providerId="LiveId" clId="{57B1F7C9-245C-4430-B130-A6B23DA7C179}" dt="2021-04-20T18:35:03.164" v="4641" actId="478"/>
          <ac:picMkLst>
            <pc:docMk/>
            <pc:sldMk cId="3959953319" sldId="284"/>
            <ac:picMk id="12" creationId="{47151E1B-B084-4798-8A18-84FE0FA2A032}"/>
          </ac:picMkLst>
        </pc:picChg>
        <pc:picChg chg="del">
          <ac:chgData name="aissam jadli" userId="96e7d18aae743152" providerId="LiveId" clId="{57B1F7C9-245C-4430-B130-A6B23DA7C179}" dt="2021-04-20T18:23:22.668" v="4483" actId="478"/>
          <ac:picMkLst>
            <pc:docMk/>
            <pc:sldMk cId="3959953319" sldId="284"/>
            <ac:picMk id="20" creationId="{27C8CED3-E45B-4DA2-82A7-1837BABC7926}"/>
          </ac:picMkLst>
        </pc:picChg>
        <pc:picChg chg="add mod modCrop">
          <ac:chgData name="aissam jadli" userId="96e7d18aae743152" providerId="LiveId" clId="{57B1F7C9-245C-4430-B130-A6B23DA7C179}" dt="2021-04-20T18:36:28.864" v="4672" actId="1076"/>
          <ac:picMkLst>
            <pc:docMk/>
            <pc:sldMk cId="3959953319" sldId="284"/>
            <ac:picMk id="22" creationId="{B65AD6AC-D51F-456B-ADCA-0ABD828616D7}"/>
          </ac:picMkLst>
        </pc:picChg>
      </pc:sldChg>
      <pc:sldChg chg="addSp delSp modSp add mod">
        <pc:chgData name="aissam jadli" userId="96e7d18aae743152" providerId="LiveId" clId="{57B1F7C9-245C-4430-B130-A6B23DA7C179}" dt="2021-04-20T18:44:00.904" v="4799" actId="1076"/>
        <pc:sldMkLst>
          <pc:docMk/>
          <pc:sldMk cId="1469911651" sldId="285"/>
        </pc:sldMkLst>
        <pc:spChg chg="mod">
          <ac:chgData name="aissam jadli" userId="96e7d18aae743152" providerId="LiveId" clId="{57B1F7C9-245C-4430-B130-A6B23DA7C179}" dt="2021-04-20T18:37:42.636" v="4693" actId="20577"/>
          <ac:spMkLst>
            <pc:docMk/>
            <pc:sldMk cId="1469911651" sldId="285"/>
            <ac:spMk id="2" creationId="{2D608644-7DDA-4869-ACB9-1249A93FBB21}"/>
          </ac:spMkLst>
        </pc:spChg>
        <pc:spChg chg="mod">
          <ac:chgData name="aissam jadli" userId="96e7d18aae743152" providerId="LiveId" clId="{57B1F7C9-245C-4430-B130-A6B23DA7C179}" dt="2021-04-20T18:42:31.663" v="4785" actId="179"/>
          <ac:spMkLst>
            <pc:docMk/>
            <pc:sldMk cId="1469911651" sldId="285"/>
            <ac:spMk id="14" creationId="{0B26F476-8F03-45B2-914B-D0E7571B3C05}"/>
          </ac:spMkLst>
        </pc:spChg>
        <pc:picChg chg="add mod">
          <ac:chgData name="aissam jadli" userId="96e7d18aae743152" providerId="LiveId" clId="{57B1F7C9-245C-4430-B130-A6B23DA7C179}" dt="2021-04-20T18:40:38.814" v="4733" actId="1076"/>
          <ac:picMkLst>
            <pc:docMk/>
            <pc:sldMk cId="1469911651" sldId="285"/>
            <ac:picMk id="7" creationId="{878B8351-70DD-4F06-A8D6-1504271544E2}"/>
          </ac:picMkLst>
        </pc:picChg>
        <pc:picChg chg="add mod">
          <ac:chgData name="aissam jadli" userId="96e7d18aae743152" providerId="LiveId" clId="{57B1F7C9-245C-4430-B130-A6B23DA7C179}" dt="2021-04-20T18:44:00.904" v="4799" actId="1076"/>
          <ac:picMkLst>
            <pc:docMk/>
            <pc:sldMk cId="1469911651" sldId="285"/>
            <ac:picMk id="9" creationId="{F47E174F-55E6-46E4-842A-03DE8D6ED663}"/>
          </ac:picMkLst>
        </pc:picChg>
        <pc:picChg chg="add mod modCrop">
          <ac:chgData name="aissam jadli" userId="96e7d18aae743152" providerId="LiveId" clId="{57B1F7C9-245C-4430-B130-A6B23DA7C179}" dt="2021-04-20T18:43:25.306" v="4793" actId="1440"/>
          <ac:picMkLst>
            <pc:docMk/>
            <pc:sldMk cId="1469911651" sldId="285"/>
            <ac:picMk id="11" creationId="{3DE541E0-8475-4DEA-9A10-A0CFDAE039E3}"/>
          </ac:picMkLst>
        </pc:picChg>
        <pc:picChg chg="add mod">
          <ac:chgData name="aissam jadli" userId="96e7d18aae743152" providerId="LiveId" clId="{57B1F7C9-245C-4430-B130-A6B23DA7C179}" dt="2021-04-20T18:43:55.574" v="4798" actId="1440"/>
          <ac:picMkLst>
            <pc:docMk/>
            <pc:sldMk cId="1469911651" sldId="285"/>
            <ac:picMk id="20" creationId="{C66E5586-2145-4CAD-A4C0-DAA9219AAF54}"/>
          </ac:picMkLst>
        </pc:picChg>
        <pc:picChg chg="del">
          <ac:chgData name="aissam jadli" userId="96e7d18aae743152" providerId="LiveId" clId="{57B1F7C9-245C-4430-B130-A6B23DA7C179}" dt="2021-04-20T18:38:48.756" v="4695" actId="478"/>
          <ac:picMkLst>
            <pc:docMk/>
            <pc:sldMk cId="1469911651" sldId="285"/>
            <ac:picMk id="22" creationId="{B65AD6AC-D51F-456B-ADCA-0ABD828616D7}"/>
          </ac:picMkLst>
        </pc:picChg>
      </pc:sldChg>
      <pc:sldChg chg="addSp delSp modSp add mod">
        <pc:chgData name="aissam jadli" userId="96e7d18aae743152" providerId="LiveId" clId="{57B1F7C9-245C-4430-B130-A6B23DA7C179}" dt="2021-04-20T18:48:52.679" v="4905" actId="113"/>
        <pc:sldMkLst>
          <pc:docMk/>
          <pc:sldMk cId="50546470" sldId="286"/>
        </pc:sldMkLst>
        <pc:spChg chg="mod">
          <ac:chgData name="aissam jadli" userId="96e7d18aae743152" providerId="LiveId" clId="{57B1F7C9-245C-4430-B130-A6B23DA7C179}" dt="2021-04-20T18:48:52.679" v="4905" actId="113"/>
          <ac:spMkLst>
            <pc:docMk/>
            <pc:sldMk cId="50546470" sldId="286"/>
            <ac:spMk id="14" creationId="{0B26F476-8F03-45B2-914B-D0E7571B3C05}"/>
          </ac:spMkLst>
        </pc:spChg>
        <pc:picChg chg="del">
          <ac:chgData name="aissam jadli" userId="96e7d18aae743152" providerId="LiveId" clId="{57B1F7C9-245C-4430-B130-A6B23DA7C179}" dt="2021-04-20T18:47:19.081" v="4806" actId="478"/>
          <ac:picMkLst>
            <pc:docMk/>
            <pc:sldMk cId="50546470" sldId="286"/>
            <ac:picMk id="7" creationId="{878B8351-70DD-4F06-A8D6-1504271544E2}"/>
          </ac:picMkLst>
        </pc:picChg>
        <pc:picChg chg="add mod modCrop">
          <ac:chgData name="aissam jadli" userId="96e7d18aae743152" providerId="LiveId" clId="{57B1F7C9-245C-4430-B130-A6B23DA7C179}" dt="2021-04-20T18:48:20.346" v="4900" actId="1076"/>
          <ac:picMkLst>
            <pc:docMk/>
            <pc:sldMk cId="50546470" sldId="286"/>
            <ac:picMk id="8" creationId="{D9C26188-32E1-4BF0-8637-B0547569CBCC}"/>
          </ac:picMkLst>
        </pc:picChg>
        <pc:picChg chg="del">
          <ac:chgData name="aissam jadli" userId="96e7d18aae743152" providerId="LiveId" clId="{57B1F7C9-245C-4430-B130-A6B23DA7C179}" dt="2021-04-20T18:47:17.142" v="4805" actId="478"/>
          <ac:picMkLst>
            <pc:docMk/>
            <pc:sldMk cId="50546470" sldId="286"/>
            <ac:picMk id="9" creationId="{F47E174F-55E6-46E4-842A-03DE8D6ED663}"/>
          </ac:picMkLst>
        </pc:picChg>
        <pc:picChg chg="del">
          <ac:chgData name="aissam jadli" userId="96e7d18aae743152" providerId="LiveId" clId="{57B1F7C9-245C-4430-B130-A6B23DA7C179}" dt="2021-04-20T18:47:17.142" v="4805" actId="478"/>
          <ac:picMkLst>
            <pc:docMk/>
            <pc:sldMk cId="50546470" sldId="286"/>
            <ac:picMk id="11" creationId="{3DE541E0-8475-4DEA-9A10-A0CFDAE039E3}"/>
          </ac:picMkLst>
        </pc:picChg>
        <pc:picChg chg="del">
          <ac:chgData name="aissam jadli" userId="96e7d18aae743152" providerId="LiveId" clId="{57B1F7C9-245C-4430-B130-A6B23DA7C179}" dt="2021-04-20T18:47:17.142" v="4805" actId="478"/>
          <ac:picMkLst>
            <pc:docMk/>
            <pc:sldMk cId="50546470" sldId="286"/>
            <ac:picMk id="20" creationId="{C66E5586-2145-4CAD-A4C0-DAA9219AAF54}"/>
          </ac:picMkLst>
        </pc:picChg>
      </pc:sldChg>
      <pc:sldChg chg="addSp delSp modSp add mod">
        <pc:chgData name="aissam jadli" userId="96e7d18aae743152" providerId="LiveId" clId="{57B1F7C9-245C-4430-B130-A6B23DA7C179}" dt="2021-04-20T19:16:19.371" v="5060" actId="164"/>
        <pc:sldMkLst>
          <pc:docMk/>
          <pc:sldMk cId="1225497451" sldId="287"/>
        </pc:sldMkLst>
        <pc:spChg chg="mod">
          <ac:chgData name="aissam jadli" userId="96e7d18aae743152" providerId="LiveId" clId="{57B1F7C9-245C-4430-B130-A6B23DA7C179}" dt="2021-04-20T18:49:25.804" v="4923" actId="20577"/>
          <ac:spMkLst>
            <pc:docMk/>
            <pc:sldMk cId="1225497451" sldId="287"/>
            <ac:spMk id="2" creationId="{2D608644-7DDA-4869-ACB9-1249A93FBB21}"/>
          </ac:spMkLst>
        </pc:spChg>
        <pc:spChg chg="mod">
          <ac:chgData name="aissam jadli" userId="96e7d18aae743152" providerId="LiveId" clId="{57B1F7C9-245C-4430-B130-A6B23DA7C179}" dt="2021-04-20T19:16:13.926" v="5059" actId="1076"/>
          <ac:spMkLst>
            <pc:docMk/>
            <pc:sldMk cId="1225497451" sldId="287"/>
            <ac:spMk id="13" creationId="{A36823C1-5721-4244-AE59-EEE916EFEDDA}"/>
          </ac:spMkLst>
        </pc:spChg>
        <pc:spChg chg="mod">
          <ac:chgData name="aissam jadli" userId="96e7d18aae743152" providerId="LiveId" clId="{57B1F7C9-245C-4430-B130-A6B23DA7C179}" dt="2021-04-20T18:53:26.970" v="4964" actId="20577"/>
          <ac:spMkLst>
            <pc:docMk/>
            <pc:sldMk cId="1225497451" sldId="287"/>
            <ac:spMk id="14" creationId="{0B26F476-8F03-45B2-914B-D0E7571B3C05}"/>
          </ac:spMkLst>
        </pc:spChg>
        <pc:grpChg chg="add">
          <ac:chgData name="aissam jadli" userId="96e7d18aae743152" providerId="LiveId" clId="{57B1F7C9-245C-4430-B130-A6B23DA7C179}" dt="2021-04-20T19:16:19.371" v="5060" actId="164"/>
          <ac:grpSpMkLst>
            <pc:docMk/>
            <pc:sldMk cId="1225497451" sldId="287"/>
            <ac:grpSpMk id="3" creationId="{CB2B7992-BD13-43A3-A8DA-FAC461C7A46D}"/>
          </ac:grpSpMkLst>
        </pc:grpChg>
        <pc:grpChg chg="mod">
          <ac:chgData name="aissam jadli" userId="96e7d18aae743152" providerId="LiveId" clId="{57B1F7C9-245C-4430-B130-A6B23DA7C179}" dt="2021-04-20T19:16:08.872" v="5058" actId="1076"/>
          <ac:grpSpMkLst>
            <pc:docMk/>
            <pc:sldMk cId="1225497451" sldId="287"/>
            <ac:grpSpMk id="15" creationId="{4D2572BD-748E-4A30-960A-50B5B91F0002}"/>
          </ac:grpSpMkLst>
        </pc:grpChg>
        <pc:picChg chg="add mod">
          <ac:chgData name="aissam jadli" userId="96e7d18aae743152" providerId="LiveId" clId="{57B1F7C9-245C-4430-B130-A6B23DA7C179}" dt="2021-04-20T18:53:12.359" v="4951" actId="1076"/>
          <ac:picMkLst>
            <pc:docMk/>
            <pc:sldMk cId="1225497451" sldId="287"/>
            <ac:picMk id="7" creationId="{19628E8E-BADC-4FAA-8C90-42ABBB03CD49}"/>
          </ac:picMkLst>
        </pc:picChg>
        <pc:picChg chg="del">
          <ac:chgData name="aissam jadli" userId="96e7d18aae743152" providerId="LiveId" clId="{57B1F7C9-245C-4430-B130-A6B23DA7C179}" dt="2021-04-20T18:50:45.958" v="4941" actId="478"/>
          <ac:picMkLst>
            <pc:docMk/>
            <pc:sldMk cId="1225497451" sldId="287"/>
            <ac:picMk id="8" creationId="{D9C26188-32E1-4BF0-8637-B0547569CBCC}"/>
          </ac:picMkLst>
        </pc:picChg>
      </pc:sldChg>
      <pc:sldChg chg="addSp delSp modSp add mod">
        <pc:chgData name="aissam jadli" userId="96e7d18aae743152" providerId="LiveId" clId="{57B1F7C9-245C-4430-B130-A6B23DA7C179}" dt="2021-04-20T18:54:46.626" v="4981" actId="1440"/>
        <pc:sldMkLst>
          <pc:docMk/>
          <pc:sldMk cId="988128138" sldId="288"/>
        </pc:sldMkLst>
        <pc:spChg chg="mod">
          <ac:chgData name="aissam jadli" userId="96e7d18aae743152" providerId="LiveId" clId="{57B1F7C9-245C-4430-B130-A6B23DA7C179}" dt="2021-04-20T18:54:35.896" v="4976" actId="20577"/>
          <ac:spMkLst>
            <pc:docMk/>
            <pc:sldMk cId="988128138" sldId="288"/>
            <ac:spMk id="2" creationId="{2D608644-7DDA-4869-ACB9-1249A93FBB21}"/>
          </ac:spMkLst>
        </pc:spChg>
        <pc:spChg chg="del">
          <ac:chgData name="aissam jadli" userId="96e7d18aae743152" providerId="LiveId" clId="{57B1F7C9-245C-4430-B130-A6B23DA7C179}" dt="2021-04-20T18:54:38.630" v="4977" actId="478"/>
          <ac:spMkLst>
            <pc:docMk/>
            <pc:sldMk cId="988128138" sldId="288"/>
            <ac:spMk id="14" creationId="{0B26F476-8F03-45B2-914B-D0E7571B3C05}"/>
          </ac:spMkLst>
        </pc:spChg>
        <pc:picChg chg="del">
          <ac:chgData name="aissam jadli" userId="96e7d18aae743152" providerId="LiveId" clId="{57B1F7C9-245C-4430-B130-A6B23DA7C179}" dt="2021-04-20T18:54:39.850" v="4978" actId="478"/>
          <ac:picMkLst>
            <pc:docMk/>
            <pc:sldMk cId="988128138" sldId="288"/>
            <ac:picMk id="7" creationId="{19628E8E-BADC-4FAA-8C90-42ABBB03CD49}"/>
          </ac:picMkLst>
        </pc:picChg>
        <pc:picChg chg="add mod">
          <ac:chgData name="aissam jadli" userId="96e7d18aae743152" providerId="LiveId" clId="{57B1F7C9-245C-4430-B130-A6B23DA7C179}" dt="2021-04-20T18:54:46.626" v="4981" actId="1440"/>
          <ac:picMkLst>
            <pc:docMk/>
            <pc:sldMk cId="988128138" sldId="288"/>
            <ac:picMk id="8" creationId="{E8CC3F31-5C2A-492F-9373-88726B11BDB4}"/>
          </ac:picMkLst>
        </pc:picChg>
      </pc:sldChg>
      <pc:sldChg chg="add">
        <pc:chgData name="aissam jadli" userId="96e7d18aae743152" providerId="LiveId" clId="{57B1F7C9-245C-4430-B130-A6B23DA7C179}" dt="2021-04-20T18:55:07.320" v="4982" actId="22"/>
        <pc:sldMkLst>
          <pc:docMk/>
          <pc:sldMk cId="2248188739"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F292491-B591-4E90-B1FA-C6F8CB336D77}"/>
              </a:ext>
            </a:extLst>
          </p:cNvPr>
          <p:cNvSpPr>
            <a:spLocks noGrp="1"/>
          </p:cNvSpPr>
          <p:nvPr>
            <p:ph type="hdr" sz="quarter"/>
          </p:nvPr>
        </p:nvSpPr>
        <p:spPr>
          <a:xfrm>
            <a:off x="378883" y="354800"/>
            <a:ext cx="3645108" cy="513508"/>
          </a:xfrm>
          <a:prstGeom prst="rect">
            <a:avLst/>
          </a:prstGeom>
        </p:spPr>
        <p:txBody>
          <a:bodyPr vert="horz" lIns="99075" tIns="49538" rIns="99075" bIns="49538" rtlCol="0"/>
          <a:lstStyle>
            <a:lvl1pPr algn="l">
              <a:defRPr sz="1300"/>
            </a:lvl1pPr>
          </a:lstStyle>
          <a:p>
            <a:r>
              <a:rPr lang="fr-FR" dirty="0"/>
              <a:t>Formation Python – Session I</a:t>
            </a:r>
          </a:p>
        </p:txBody>
      </p:sp>
      <p:sp>
        <p:nvSpPr>
          <p:cNvPr id="3" name="Espace réservé de la date 2">
            <a:extLst>
              <a:ext uri="{FF2B5EF4-FFF2-40B4-BE49-F238E27FC236}">
                <a16:creationId xmlns:a16="http://schemas.microsoft.com/office/drawing/2014/main" id="{2C3E028E-085E-4CA4-AAD2-E6AF33A7B9C2}"/>
              </a:ext>
            </a:extLst>
          </p:cNvPr>
          <p:cNvSpPr>
            <a:spLocks noGrp="1"/>
          </p:cNvSpPr>
          <p:nvPr>
            <p:ph type="dt" sz="quarter" idx="1"/>
          </p:nvPr>
        </p:nvSpPr>
        <p:spPr>
          <a:xfrm>
            <a:off x="3834550" y="354800"/>
            <a:ext cx="3078427" cy="513508"/>
          </a:xfrm>
          <a:prstGeom prst="rect">
            <a:avLst/>
          </a:prstGeom>
        </p:spPr>
        <p:txBody>
          <a:bodyPr vert="horz" lIns="99075" tIns="49538" rIns="99075" bIns="49538" rtlCol="0"/>
          <a:lstStyle>
            <a:lvl1pPr algn="r">
              <a:defRPr sz="1300"/>
            </a:lvl1pPr>
          </a:lstStyle>
          <a:p>
            <a:fld id="{4A0D342E-79C5-429E-B2A8-B3D2C82E4179}" type="datetimeFigureOut">
              <a:rPr lang="fr-FR" smtClean="0"/>
              <a:t>27/08/2021</a:t>
            </a:fld>
            <a:endParaRPr lang="fr-FR"/>
          </a:p>
        </p:txBody>
      </p:sp>
      <p:sp>
        <p:nvSpPr>
          <p:cNvPr id="4" name="Espace réservé du pied de page 3">
            <a:extLst>
              <a:ext uri="{FF2B5EF4-FFF2-40B4-BE49-F238E27FC236}">
                <a16:creationId xmlns:a16="http://schemas.microsoft.com/office/drawing/2014/main" id="{694A24C8-F2FC-45C8-A783-3CF507939B8C}"/>
              </a:ext>
            </a:extLst>
          </p:cNvPr>
          <p:cNvSpPr>
            <a:spLocks noGrp="1"/>
          </p:cNvSpPr>
          <p:nvPr>
            <p:ph type="ftr" sz="quarter" idx="2"/>
          </p:nvPr>
        </p:nvSpPr>
        <p:spPr>
          <a:xfrm>
            <a:off x="378882" y="9366307"/>
            <a:ext cx="3078427" cy="513507"/>
          </a:xfrm>
          <a:prstGeom prst="rect">
            <a:avLst/>
          </a:prstGeom>
        </p:spPr>
        <p:txBody>
          <a:bodyPr vert="horz" lIns="99075" tIns="49538" rIns="99075" bIns="49538" rtlCol="0" anchor="b"/>
          <a:lstStyle>
            <a:lvl1pPr algn="l">
              <a:defRPr sz="1300"/>
            </a:lvl1pPr>
          </a:lstStyle>
          <a:p>
            <a:r>
              <a:rPr lang="fr-FR" dirty="0"/>
              <a:t>jadliaissam@gmail.com</a:t>
            </a:r>
          </a:p>
        </p:txBody>
      </p:sp>
      <p:sp>
        <p:nvSpPr>
          <p:cNvPr id="5" name="Espace réservé du numéro de diapositive 4">
            <a:extLst>
              <a:ext uri="{FF2B5EF4-FFF2-40B4-BE49-F238E27FC236}">
                <a16:creationId xmlns:a16="http://schemas.microsoft.com/office/drawing/2014/main" id="{791099D9-8A77-4103-9276-102A6156EF98}"/>
              </a:ext>
            </a:extLst>
          </p:cNvPr>
          <p:cNvSpPr>
            <a:spLocks noGrp="1"/>
          </p:cNvSpPr>
          <p:nvPr>
            <p:ph type="sldNum" sz="quarter" idx="3"/>
          </p:nvPr>
        </p:nvSpPr>
        <p:spPr>
          <a:xfrm>
            <a:off x="3646756" y="9346583"/>
            <a:ext cx="3078427" cy="513507"/>
          </a:xfrm>
          <a:prstGeom prst="rect">
            <a:avLst/>
          </a:prstGeom>
        </p:spPr>
        <p:txBody>
          <a:bodyPr vert="horz" lIns="99075" tIns="49538" rIns="99075" bIns="49538" rtlCol="0" anchor="b"/>
          <a:lstStyle>
            <a:lvl1pPr algn="r">
              <a:defRPr sz="1300"/>
            </a:lvl1pPr>
          </a:lstStyle>
          <a:p>
            <a:fld id="{6A04F67C-B9D8-4269-85FA-7154E3EBF80D}" type="slidenum">
              <a:rPr lang="fr-FR" smtClean="0"/>
              <a:t>‹N°›</a:t>
            </a:fld>
            <a:endParaRPr lang="fr-FR" dirty="0"/>
          </a:p>
        </p:txBody>
      </p:sp>
      <p:sp>
        <p:nvSpPr>
          <p:cNvPr id="6" name="Espace réservé de l'en-tête 1">
            <a:extLst>
              <a:ext uri="{FF2B5EF4-FFF2-40B4-BE49-F238E27FC236}">
                <a16:creationId xmlns:a16="http://schemas.microsoft.com/office/drawing/2014/main" id="{0B989CD5-A9D4-4E13-BFA5-79C6E349B1A8}"/>
              </a:ext>
            </a:extLst>
          </p:cNvPr>
          <p:cNvSpPr txBox="1">
            <a:spLocks/>
          </p:cNvSpPr>
          <p:nvPr/>
        </p:nvSpPr>
        <p:spPr>
          <a:xfrm>
            <a:off x="378883" y="4683153"/>
            <a:ext cx="3645108" cy="513508"/>
          </a:xfrm>
          <a:prstGeom prst="rect">
            <a:avLst/>
          </a:prstGeom>
        </p:spPr>
        <p:txBody>
          <a:bodyPr vert="horz" lIns="99075" tIns="49538" rIns="99075" bIns="49538" rtlCol="0"/>
          <a:lstStyle>
            <a:defPPr>
              <a:defRPr lang="fr-FR"/>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Pr. Jadli Aissam</a:t>
            </a:r>
          </a:p>
        </p:txBody>
      </p:sp>
    </p:spTree>
    <p:extLst>
      <p:ext uri="{BB962C8B-B14F-4D97-AF65-F5344CB8AC3E}">
        <p14:creationId xmlns:p14="http://schemas.microsoft.com/office/powerpoint/2010/main" val="3200834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4C718BE-697A-44E6-8E9E-16D0195645B7}" type="datetimeFigureOut">
              <a:rPr lang="fr-FR" smtClean="0"/>
              <a:t>27/08/2021</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80B1FFF5-A5F9-4C33-A900-A2B8DFB76121}" type="slidenum">
              <a:rPr lang="fr-FR" smtClean="0"/>
              <a:t>‹N°›</a:t>
            </a:fld>
            <a:endParaRPr lang="fr-FR"/>
          </a:p>
        </p:txBody>
      </p:sp>
    </p:spTree>
    <p:extLst>
      <p:ext uri="{BB962C8B-B14F-4D97-AF65-F5344CB8AC3E}">
        <p14:creationId xmlns:p14="http://schemas.microsoft.com/office/powerpoint/2010/main" val="313027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FA305-958D-4B37-A441-DC5A113AEE2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6D377F-C63D-4525-BC7F-95FE3B1AA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AA1A64F-DF15-4C81-A850-5BA7E151D36F}"/>
              </a:ext>
            </a:extLst>
          </p:cNvPr>
          <p:cNvSpPr>
            <a:spLocks noGrp="1"/>
          </p:cNvSpPr>
          <p:nvPr>
            <p:ph type="dt" sz="half" idx="10"/>
          </p:nvPr>
        </p:nvSpPr>
        <p:spPr/>
        <p:txBody>
          <a:bodyPr/>
          <a:lstStyle/>
          <a:p>
            <a:fld id="{5B8DA7CC-D03C-4AF3-8173-7D0BE3F7ABA0}" type="datetime1">
              <a:rPr lang="fr-FR" smtClean="0"/>
              <a:t>27/08/2021</a:t>
            </a:fld>
            <a:endParaRPr lang="fr-FR"/>
          </a:p>
        </p:txBody>
      </p:sp>
      <p:sp>
        <p:nvSpPr>
          <p:cNvPr id="5" name="Espace réservé du pied de page 4">
            <a:extLst>
              <a:ext uri="{FF2B5EF4-FFF2-40B4-BE49-F238E27FC236}">
                <a16:creationId xmlns:a16="http://schemas.microsoft.com/office/drawing/2014/main" id="{171EEB14-DA49-4332-8767-29CE0848E3EC}"/>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95E0D68B-8C9D-4860-9719-37C406147D28}"/>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94461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ED0F8-009F-46A2-9265-6C471E895A2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A6572D4-534F-4919-AAFB-8CFC114D93F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8FE361-A071-4BD8-B82A-4A889E863977}"/>
              </a:ext>
            </a:extLst>
          </p:cNvPr>
          <p:cNvSpPr>
            <a:spLocks noGrp="1"/>
          </p:cNvSpPr>
          <p:nvPr>
            <p:ph type="dt" sz="half" idx="10"/>
          </p:nvPr>
        </p:nvSpPr>
        <p:spPr/>
        <p:txBody>
          <a:bodyPr/>
          <a:lstStyle/>
          <a:p>
            <a:fld id="{B213DD16-D1A3-45EE-A9F0-30E94067089B}" type="datetime1">
              <a:rPr lang="fr-FR" smtClean="0"/>
              <a:t>27/08/2021</a:t>
            </a:fld>
            <a:endParaRPr lang="fr-FR"/>
          </a:p>
        </p:txBody>
      </p:sp>
      <p:sp>
        <p:nvSpPr>
          <p:cNvPr id="5" name="Espace réservé du pied de page 4">
            <a:extLst>
              <a:ext uri="{FF2B5EF4-FFF2-40B4-BE49-F238E27FC236}">
                <a16:creationId xmlns:a16="http://schemas.microsoft.com/office/drawing/2014/main" id="{4C8FA833-D79E-4F80-AC66-D2AE0588B754}"/>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83B1139F-1927-4CDB-8185-F101E06877BA}"/>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7886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E6D84C-894B-4229-A151-F313F6EF703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F2A33E-C7A2-43BA-8526-F3C5DC2B8E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C3F7FF-0F37-461F-9E83-37C7F81E7C16}"/>
              </a:ext>
            </a:extLst>
          </p:cNvPr>
          <p:cNvSpPr>
            <a:spLocks noGrp="1"/>
          </p:cNvSpPr>
          <p:nvPr>
            <p:ph type="dt" sz="half" idx="10"/>
          </p:nvPr>
        </p:nvSpPr>
        <p:spPr/>
        <p:txBody>
          <a:bodyPr/>
          <a:lstStyle/>
          <a:p>
            <a:fld id="{C5BAD43A-4B9B-46F9-8308-F67C766D835D}" type="datetime1">
              <a:rPr lang="fr-FR" smtClean="0"/>
              <a:t>27/08/2021</a:t>
            </a:fld>
            <a:endParaRPr lang="fr-FR"/>
          </a:p>
        </p:txBody>
      </p:sp>
      <p:sp>
        <p:nvSpPr>
          <p:cNvPr id="5" name="Espace réservé du pied de page 4">
            <a:extLst>
              <a:ext uri="{FF2B5EF4-FFF2-40B4-BE49-F238E27FC236}">
                <a16:creationId xmlns:a16="http://schemas.microsoft.com/office/drawing/2014/main" id="{65CB0F1A-E033-4986-9518-23B8731BA9A3}"/>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50BC6D7B-46C3-4E08-A213-6F384945698A}"/>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1955716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20C3F-6A0A-481B-9D8E-1C9E6200F8F4}"/>
              </a:ext>
            </a:extLst>
          </p:cNvPr>
          <p:cNvSpPr>
            <a:spLocks noGrp="1"/>
          </p:cNvSpPr>
          <p:nvPr>
            <p:ph type="title"/>
          </p:nvPr>
        </p:nvSpPr>
        <p:spPr>
          <a:xfrm>
            <a:off x="677718" y="817708"/>
            <a:ext cx="10515600" cy="872548"/>
          </a:xfrm>
          <a:prstGeom prst="rect">
            <a:avLst/>
          </a:prstGeom>
        </p:spPr>
        <p:txBody>
          <a:bodyPr/>
          <a:lstStyle/>
          <a:p>
            <a:r>
              <a:rPr lang="fr-FR" dirty="0"/>
              <a:t>Modifiez le style du titre</a:t>
            </a:r>
          </a:p>
        </p:txBody>
      </p:sp>
      <p:sp>
        <p:nvSpPr>
          <p:cNvPr id="3" name="ZoneTexte 2">
            <a:extLst>
              <a:ext uri="{FF2B5EF4-FFF2-40B4-BE49-F238E27FC236}">
                <a16:creationId xmlns:a16="http://schemas.microsoft.com/office/drawing/2014/main" id="{3E7525E0-AD81-45AE-834A-2F94C0261708}"/>
              </a:ext>
            </a:extLst>
          </p:cNvPr>
          <p:cNvSpPr txBox="1"/>
          <p:nvPr userDrawn="1"/>
        </p:nvSpPr>
        <p:spPr>
          <a:xfrm>
            <a:off x="677718" y="1810327"/>
            <a:ext cx="10836564" cy="3962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7595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B40BF46-6618-433F-9962-594611F20EF7}"/>
              </a:ext>
            </a:extLst>
          </p:cNvPr>
          <p:cNvSpPr>
            <a:spLocks noGrp="1"/>
          </p:cNvSpPr>
          <p:nvPr>
            <p:ph type="dt" sz="half" idx="10"/>
          </p:nvPr>
        </p:nvSpPr>
        <p:spPr/>
        <p:txBody>
          <a:bodyPr/>
          <a:lstStyle/>
          <a:p>
            <a:fld id="{CE524D52-69E6-4AAA-A06E-330F7FE1DFB5}" type="datetime1">
              <a:rPr lang="fr-FR" smtClean="0"/>
              <a:t>27/08/2021</a:t>
            </a:fld>
            <a:endParaRPr lang="fr-FR"/>
          </a:p>
        </p:txBody>
      </p:sp>
      <p:sp>
        <p:nvSpPr>
          <p:cNvPr id="5" name="Espace réservé du pied de page 4">
            <a:extLst>
              <a:ext uri="{FF2B5EF4-FFF2-40B4-BE49-F238E27FC236}">
                <a16:creationId xmlns:a16="http://schemas.microsoft.com/office/drawing/2014/main" id="{351F15EA-C7B5-4FAB-A316-2322E39F3160}"/>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9C7C6AC7-F8C5-4B34-87AD-031A90A80574}"/>
              </a:ext>
            </a:extLst>
          </p:cNvPr>
          <p:cNvSpPr>
            <a:spLocks noGrp="1"/>
          </p:cNvSpPr>
          <p:nvPr>
            <p:ph type="sldNum" sz="quarter" idx="12"/>
          </p:nvPr>
        </p:nvSpPr>
        <p:spPr/>
        <p:txBody>
          <a:bodyPr/>
          <a:lstStyle/>
          <a:p>
            <a:fld id="{4497680C-1431-4D90-81F9-869B5384F3F2}" type="slidenum">
              <a:rPr lang="fr-FR" smtClean="0"/>
              <a:t>‹N°›</a:t>
            </a:fld>
            <a:endParaRPr lang="fr-FR"/>
          </a:p>
        </p:txBody>
      </p:sp>
      <p:sp>
        <p:nvSpPr>
          <p:cNvPr id="7" name="Titre 1">
            <a:extLst>
              <a:ext uri="{FF2B5EF4-FFF2-40B4-BE49-F238E27FC236}">
                <a16:creationId xmlns:a16="http://schemas.microsoft.com/office/drawing/2014/main" id="{517F4742-C14A-41A4-A34F-F35A43AEBF12}"/>
              </a:ext>
            </a:extLst>
          </p:cNvPr>
          <p:cNvSpPr>
            <a:spLocks noGrp="1"/>
          </p:cNvSpPr>
          <p:nvPr>
            <p:ph type="title"/>
          </p:nvPr>
        </p:nvSpPr>
        <p:spPr>
          <a:xfrm>
            <a:off x="635259" y="922021"/>
            <a:ext cx="11039503" cy="851361"/>
          </a:xfrm>
        </p:spPr>
        <p:txBody>
          <a:bodyPr/>
          <a:lstStyle/>
          <a:p>
            <a:endParaRPr lang="fr-FR" dirty="0"/>
          </a:p>
        </p:txBody>
      </p:sp>
      <p:sp>
        <p:nvSpPr>
          <p:cNvPr id="8" name="Espace réservé du contenu 2">
            <a:extLst>
              <a:ext uri="{FF2B5EF4-FFF2-40B4-BE49-F238E27FC236}">
                <a16:creationId xmlns:a16="http://schemas.microsoft.com/office/drawing/2014/main" id="{2C276EF4-8845-4139-AA19-4EDECA3917AE}"/>
              </a:ext>
            </a:extLst>
          </p:cNvPr>
          <p:cNvSpPr>
            <a:spLocks noGrp="1"/>
          </p:cNvSpPr>
          <p:nvPr>
            <p:ph idx="1"/>
          </p:nvPr>
        </p:nvSpPr>
        <p:spPr>
          <a:xfrm>
            <a:off x="635260" y="1935907"/>
            <a:ext cx="11039504" cy="4383262"/>
          </a:xfrm>
        </p:spPr>
        <p:txBody>
          <a:bodyPr/>
          <a:lstStyle/>
          <a:p>
            <a:endParaRPr lang="fr-FR" dirty="0"/>
          </a:p>
        </p:txBody>
      </p:sp>
    </p:spTree>
    <p:extLst>
      <p:ext uri="{BB962C8B-B14F-4D97-AF65-F5344CB8AC3E}">
        <p14:creationId xmlns:p14="http://schemas.microsoft.com/office/powerpoint/2010/main" val="21588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B148A-DA69-438E-8C72-CA8F4F5C20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27612CD-2042-41C1-AE4A-200C75BD3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01FA48-0C02-4061-A3DD-B12377AA0D98}"/>
              </a:ext>
            </a:extLst>
          </p:cNvPr>
          <p:cNvSpPr>
            <a:spLocks noGrp="1"/>
          </p:cNvSpPr>
          <p:nvPr>
            <p:ph type="dt" sz="half" idx="10"/>
          </p:nvPr>
        </p:nvSpPr>
        <p:spPr/>
        <p:txBody>
          <a:bodyPr/>
          <a:lstStyle/>
          <a:p>
            <a:fld id="{78E8B8BC-5C8E-42C5-BDFA-FD94215FC714}" type="datetime1">
              <a:rPr lang="fr-FR" smtClean="0"/>
              <a:t>27/08/2021</a:t>
            </a:fld>
            <a:endParaRPr lang="fr-FR"/>
          </a:p>
        </p:txBody>
      </p:sp>
      <p:sp>
        <p:nvSpPr>
          <p:cNvPr id="5" name="Espace réservé du pied de page 4">
            <a:extLst>
              <a:ext uri="{FF2B5EF4-FFF2-40B4-BE49-F238E27FC236}">
                <a16:creationId xmlns:a16="http://schemas.microsoft.com/office/drawing/2014/main" id="{72B6AB56-A628-4528-87E1-46BA9AA2D02C}"/>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3EBE2406-F34A-497B-907C-3BE92AFC9426}"/>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71116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2121A5-9F1F-458A-A331-F1F29A4E01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F0670B-46B0-4149-B249-A35945A80A8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EF1B89-BDAE-4957-B2FD-4B0B2A2512C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0FA864-8617-43F4-9FF7-7AA2A0AF400B}"/>
              </a:ext>
            </a:extLst>
          </p:cNvPr>
          <p:cNvSpPr>
            <a:spLocks noGrp="1"/>
          </p:cNvSpPr>
          <p:nvPr>
            <p:ph type="dt" sz="half" idx="10"/>
          </p:nvPr>
        </p:nvSpPr>
        <p:spPr/>
        <p:txBody>
          <a:bodyPr/>
          <a:lstStyle/>
          <a:p>
            <a:fld id="{302AECC9-18C6-436D-871C-ABBFF32050C1}" type="datetime1">
              <a:rPr lang="fr-FR" smtClean="0"/>
              <a:t>27/08/2021</a:t>
            </a:fld>
            <a:endParaRPr lang="fr-FR"/>
          </a:p>
        </p:txBody>
      </p:sp>
      <p:sp>
        <p:nvSpPr>
          <p:cNvPr id="6" name="Espace réservé du pied de page 5">
            <a:extLst>
              <a:ext uri="{FF2B5EF4-FFF2-40B4-BE49-F238E27FC236}">
                <a16:creationId xmlns:a16="http://schemas.microsoft.com/office/drawing/2014/main" id="{31DF6559-89B7-4053-8E20-8E52ACEFE0C4}"/>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A5B12E38-61B7-4592-96F9-0C6F2F893AE9}"/>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46732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76134-B5BF-43B5-95EE-BB3585385BF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CF64685-C104-4805-859E-E1CF0AD7C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BAEDDC-6069-4289-BC86-417F34D4C98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3C7C17C-B6FE-4CE9-AB7D-106EAD3C6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4AA737D-3148-4E52-8438-836C6D947B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424DAA8-C9AA-4CF6-8E3B-7B5CC2D438AE}"/>
              </a:ext>
            </a:extLst>
          </p:cNvPr>
          <p:cNvSpPr>
            <a:spLocks noGrp="1"/>
          </p:cNvSpPr>
          <p:nvPr>
            <p:ph type="dt" sz="half" idx="10"/>
          </p:nvPr>
        </p:nvSpPr>
        <p:spPr/>
        <p:txBody>
          <a:bodyPr/>
          <a:lstStyle/>
          <a:p>
            <a:fld id="{69BA3F0B-7971-4E0A-BD28-D60FA21AB818}" type="datetime1">
              <a:rPr lang="fr-FR" smtClean="0"/>
              <a:t>27/08/2021</a:t>
            </a:fld>
            <a:endParaRPr lang="fr-FR"/>
          </a:p>
        </p:txBody>
      </p:sp>
      <p:sp>
        <p:nvSpPr>
          <p:cNvPr id="8" name="Espace réservé du pied de page 7">
            <a:extLst>
              <a:ext uri="{FF2B5EF4-FFF2-40B4-BE49-F238E27FC236}">
                <a16:creationId xmlns:a16="http://schemas.microsoft.com/office/drawing/2014/main" id="{A9D47095-7F37-4839-B4E7-0585115AA5D3}"/>
              </a:ext>
            </a:extLst>
          </p:cNvPr>
          <p:cNvSpPr>
            <a:spLocks noGrp="1"/>
          </p:cNvSpPr>
          <p:nvPr>
            <p:ph type="ftr" sz="quarter" idx="11"/>
          </p:nvPr>
        </p:nvSpPr>
        <p:spPr/>
        <p:txBody>
          <a:bodyPr/>
          <a:lstStyle/>
          <a:p>
            <a:r>
              <a:rPr lang="fr-FR"/>
              <a:t>Pr. JADLI Aissam</a:t>
            </a:r>
          </a:p>
        </p:txBody>
      </p:sp>
      <p:sp>
        <p:nvSpPr>
          <p:cNvPr id="9" name="Espace réservé du numéro de diapositive 8">
            <a:extLst>
              <a:ext uri="{FF2B5EF4-FFF2-40B4-BE49-F238E27FC236}">
                <a16:creationId xmlns:a16="http://schemas.microsoft.com/office/drawing/2014/main" id="{8B239C45-E938-417C-A805-BA4DAF23A8D7}"/>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31436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1942F-3976-4B61-81D5-4289C83440D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5A4C31C-AE80-4221-88C2-5110161F88F9}"/>
              </a:ext>
            </a:extLst>
          </p:cNvPr>
          <p:cNvSpPr>
            <a:spLocks noGrp="1"/>
          </p:cNvSpPr>
          <p:nvPr>
            <p:ph type="dt" sz="half" idx="10"/>
          </p:nvPr>
        </p:nvSpPr>
        <p:spPr/>
        <p:txBody>
          <a:bodyPr/>
          <a:lstStyle/>
          <a:p>
            <a:fld id="{4319EA3F-9DB9-493C-8BDF-632FE054BE3C}" type="datetime1">
              <a:rPr lang="fr-FR" smtClean="0"/>
              <a:t>27/08/2021</a:t>
            </a:fld>
            <a:endParaRPr lang="fr-FR"/>
          </a:p>
        </p:txBody>
      </p:sp>
      <p:sp>
        <p:nvSpPr>
          <p:cNvPr id="4" name="Espace réservé du pied de page 3">
            <a:extLst>
              <a:ext uri="{FF2B5EF4-FFF2-40B4-BE49-F238E27FC236}">
                <a16:creationId xmlns:a16="http://schemas.microsoft.com/office/drawing/2014/main" id="{4D808951-8C87-486D-B8E3-710B5EA34E7C}"/>
              </a:ext>
            </a:extLst>
          </p:cNvPr>
          <p:cNvSpPr>
            <a:spLocks noGrp="1"/>
          </p:cNvSpPr>
          <p:nvPr>
            <p:ph type="ftr" sz="quarter" idx="11"/>
          </p:nvPr>
        </p:nvSpPr>
        <p:spPr/>
        <p:txBody>
          <a:bodyPr/>
          <a:lstStyle/>
          <a:p>
            <a:r>
              <a:rPr lang="fr-FR"/>
              <a:t>Pr. JADLI Aissam</a:t>
            </a:r>
          </a:p>
        </p:txBody>
      </p:sp>
      <p:sp>
        <p:nvSpPr>
          <p:cNvPr id="5" name="Espace réservé du numéro de diapositive 4">
            <a:extLst>
              <a:ext uri="{FF2B5EF4-FFF2-40B4-BE49-F238E27FC236}">
                <a16:creationId xmlns:a16="http://schemas.microsoft.com/office/drawing/2014/main" id="{ED25619D-1641-47BC-99AC-4BD974326C95}"/>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82997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37431B-41FC-4AF4-91C9-73B038188FA6}"/>
              </a:ext>
            </a:extLst>
          </p:cNvPr>
          <p:cNvSpPr>
            <a:spLocks noGrp="1"/>
          </p:cNvSpPr>
          <p:nvPr>
            <p:ph type="dt" sz="half" idx="10"/>
          </p:nvPr>
        </p:nvSpPr>
        <p:spPr/>
        <p:txBody>
          <a:bodyPr/>
          <a:lstStyle/>
          <a:p>
            <a:fld id="{6C468302-3966-4FF1-AA62-FBC603D17B74}" type="datetime1">
              <a:rPr lang="fr-FR" smtClean="0"/>
              <a:t>27/08/2021</a:t>
            </a:fld>
            <a:endParaRPr lang="fr-FR"/>
          </a:p>
        </p:txBody>
      </p:sp>
      <p:sp>
        <p:nvSpPr>
          <p:cNvPr id="3" name="Espace réservé du pied de page 2">
            <a:extLst>
              <a:ext uri="{FF2B5EF4-FFF2-40B4-BE49-F238E27FC236}">
                <a16:creationId xmlns:a16="http://schemas.microsoft.com/office/drawing/2014/main" id="{3D70C055-31A0-45DD-931A-E846E4E89D93}"/>
              </a:ext>
            </a:extLst>
          </p:cNvPr>
          <p:cNvSpPr>
            <a:spLocks noGrp="1"/>
          </p:cNvSpPr>
          <p:nvPr>
            <p:ph type="ftr" sz="quarter" idx="11"/>
          </p:nvPr>
        </p:nvSpPr>
        <p:spPr/>
        <p:txBody>
          <a:bodyPr/>
          <a:lstStyle/>
          <a:p>
            <a:r>
              <a:rPr lang="fr-FR"/>
              <a:t>Pr. JADLI Aissam</a:t>
            </a:r>
          </a:p>
        </p:txBody>
      </p:sp>
      <p:sp>
        <p:nvSpPr>
          <p:cNvPr id="4" name="Espace réservé du numéro de diapositive 3">
            <a:extLst>
              <a:ext uri="{FF2B5EF4-FFF2-40B4-BE49-F238E27FC236}">
                <a16:creationId xmlns:a16="http://schemas.microsoft.com/office/drawing/2014/main" id="{467A3108-51DB-46DD-86E8-917C11CF2913}"/>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32540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27741-C7D4-4046-9638-5E5EF8CB7E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DF16A66-701D-4D6F-BEE8-641B271F8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1FC7945-C9A2-4A98-AE9A-BF20329D1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29D27D-A037-40C7-A78B-E3CCC353A6EB}"/>
              </a:ext>
            </a:extLst>
          </p:cNvPr>
          <p:cNvSpPr>
            <a:spLocks noGrp="1"/>
          </p:cNvSpPr>
          <p:nvPr>
            <p:ph type="dt" sz="half" idx="10"/>
          </p:nvPr>
        </p:nvSpPr>
        <p:spPr/>
        <p:txBody>
          <a:bodyPr/>
          <a:lstStyle/>
          <a:p>
            <a:fld id="{6BD2E3D0-20FC-4944-9D5C-C8CAD49B8DDB}" type="datetime1">
              <a:rPr lang="fr-FR" smtClean="0"/>
              <a:t>27/08/2021</a:t>
            </a:fld>
            <a:endParaRPr lang="fr-FR"/>
          </a:p>
        </p:txBody>
      </p:sp>
      <p:sp>
        <p:nvSpPr>
          <p:cNvPr id="6" name="Espace réservé du pied de page 5">
            <a:extLst>
              <a:ext uri="{FF2B5EF4-FFF2-40B4-BE49-F238E27FC236}">
                <a16:creationId xmlns:a16="http://schemas.microsoft.com/office/drawing/2014/main" id="{6BE9860F-9D4F-45DB-A44F-47FC272F2124}"/>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91D1CB8A-250B-4FC3-94FD-09221A15DF97}"/>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11596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EFCE5-FF77-47B7-BFF9-E58D7492E1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1572D7E-187E-4282-ACEC-F908D8A7B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33EBFE-E5C5-4CF6-A5B8-858A1480D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5F5F66-7C5B-48B8-80B4-9A781367C248}"/>
              </a:ext>
            </a:extLst>
          </p:cNvPr>
          <p:cNvSpPr>
            <a:spLocks noGrp="1"/>
          </p:cNvSpPr>
          <p:nvPr>
            <p:ph type="dt" sz="half" idx="10"/>
          </p:nvPr>
        </p:nvSpPr>
        <p:spPr/>
        <p:txBody>
          <a:bodyPr/>
          <a:lstStyle/>
          <a:p>
            <a:fld id="{27F9F1E6-5B33-4F77-A8B6-65B5636BEBBE}" type="datetime1">
              <a:rPr lang="fr-FR" smtClean="0"/>
              <a:t>27/08/2021</a:t>
            </a:fld>
            <a:endParaRPr lang="fr-FR"/>
          </a:p>
        </p:txBody>
      </p:sp>
      <p:sp>
        <p:nvSpPr>
          <p:cNvPr id="6" name="Espace réservé du pied de page 5">
            <a:extLst>
              <a:ext uri="{FF2B5EF4-FFF2-40B4-BE49-F238E27FC236}">
                <a16:creationId xmlns:a16="http://schemas.microsoft.com/office/drawing/2014/main" id="{96B99CFB-2127-4406-BB27-8DC9C8CA5297}"/>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9C2E8FAC-B12A-40C6-8BC6-FCDEB54377E0}"/>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79332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84C24-8DBB-4C81-8E08-7DEFA19A1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61EFD4-D7C5-4921-9836-9D55169BC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BC35AA-9733-442E-80C0-6DBBF8EDC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3CCF0-2BE6-40C6-A0DD-F0BD3544F8DD}" type="datetime1">
              <a:rPr lang="fr-FR" smtClean="0"/>
              <a:t>27/08/2021</a:t>
            </a:fld>
            <a:endParaRPr lang="fr-FR"/>
          </a:p>
        </p:txBody>
      </p:sp>
      <p:sp>
        <p:nvSpPr>
          <p:cNvPr id="5" name="Espace réservé du pied de page 4">
            <a:extLst>
              <a:ext uri="{FF2B5EF4-FFF2-40B4-BE49-F238E27FC236}">
                <a16:creationId xmlns:a16="http://schemas.microsoft.com/office/drawing/2014/main" id="{F22C6493-A786-4CAB-B049-2B10F9243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Pr. JADLI Aissam</a:t>
            </a:r>
          </a:p>
        </p:txBody>
      </p:sp>
      <p:sp>
        <p:nvSpPr>
          <p:cNvPr id="6" name="Espace réservé du numéro de diapositive 5">
            <a:extLst>
              <a:ext uri="{FF2B5EF4-FFF2-40B4-BE49-F238E27FC236}">
                <a16:creationId xmlns:a16="http://schemas.microsoft.com/office/drawing/2014/main" id="{D47D199B-65FE-438D-A028-A8B9052DA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7680C-1431-4D90-81F9-869B5384F3F2}" type="slidenum">
              <a:rPr lang="fr-FR" smtClean="0"/>
              <a:t>‹N°›</a:t>
            </a:fld>
            <a:endParaRPr lang="fr-FR"/>
          </a:p>
        </p:txBody>
      </p:sp>
    </p:spTree>
    <p:extLst>
      <p:ext uri="{BB962C8B-B14F-4D97-AF65-F5344CB8AC3E}">
        <p14:creationId xmlns:p14="http://schemas.microsoft.com/office/powerpoint/2010/main" val="67150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5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6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6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4.sv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7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87.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9.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1E7B7-6075-40AF-B888-F7BBA00785CD}"/>
              </a:ext>
            </a:extLst>
          </p:cNvPr>
          <p:cNvSpPr>
            <a:spLocks noGrp="1"/>
          </p:cNvSpPr>
          <p:nvPr>
            <p:ph type="ctrTitle"/>
          </p:nvPr>
        </p:nvSpPr>
        <p:spPr>
          <a:xfrm>
            <a:off x="0" y="1"/>
            <a:ext cx="12192000" cy="2499359"/>
          </a:xfrm>
          <a:solidFill>
            <a:srgbClr val="0C4B33"/>
          </a:solidFill>
        </p:spPr>
        <p:txBody>
          <a:bodyPr anchor="ctr"/>
          <a:lstStyle/>
          <a:p>
            <a:pPr>
              <a:lnSpc>
                <a:spcPct val="150000"/>
              </a:lnSpc>
            </a:pPr>
            <a:r>
              <a:rPr lang="fr-FR" dirty="0">
                <a:solidFill>
                  <a:schemeClr val="bg1"/>
                </a:solidFill>
                <a:latin typeface="Copperplate Gothic Bold" panose="020E0705020206020404" pitchFamily="34" charset="0"/>
              </a:rPr>
              <a:t>Formation Django</a:t>
            </a:r>
            <a:br>
              <a:rPr lang="fr-FR" dirty="0">
                <a:solidFill>
                  <a:schemeClr val="bg1"/>
                </a:solidFill>
                <a:latin typeface="Copperplate Gothic Bold" panose="020E0705020206020404" pitchFamily="34" charset="0"/>
              </a:rPr>
            </a:br>
            <a:r>
              <a:rPr lang="fr-FR" sz="2400" dirty="0">
                <a:solidFill>
                  <a:schemeClr val="bg1"/>
                </a:solidFill>
                <a:latin typeface="Copperplate Gothic Bold" panose="020E0705020206020404" pitchFamily="34" charset="0"/>
              </a:rPr>
              <a:t>Session I</a:t>
            </a:r>
            <a:endParaRPr lang="fr-FR" dirty="0">
              <a:solidFill>
                <a:schemeClr val="bg1"/>
              </a:solidFill>
              <a:latin typeface="Copperplate Gothic Bold" panose="020E0705020206020404" pitchFamily="34" charset="0"/>
            </a:endParaRPr>
          </a:p>
        </p:txBody>
      </p:sp>
      <p:sp>
        <p:nvSpPr>
          <p:cNvPr id="4" name="Sous-titre 2">
            <a:extLst>
              <a:ext uri="{FF2B5EF4-FFF2-40B4-BE49-F238E27FC236}">
                <a16:creationId xmlns:a16="http://schemas.microsoft.com/office/drawing/2014/main" id="{8306DD4C-08A1-4B5C-B3D2-D20C1D00CFB7}"/>
              </a:ext>
            </a:extLst>
          </p:cNvPr>
          <p:cNvSpPr>
            <a:spLocks noGrp="1"/>
          </p:cNvSpPr>
          <p:nvPr>
            <p:ph type="subTitle" idx="1"/>
          </p:nvPr>
        </p:nvSpPr>
        <p:spPr>
          <a:xfrm>
            <a:off x="1674919" y="5358745"/>
            <a:ext cx="9144000" cy="1655762"/>
          </a:xfrm>
        </p:spPr>
        <p:txBody>
          <a:bodyPr/>
          <a:lstStyle/>
          <a:p>
            <a:r>
              <a:rPr lang="fr-FR" dirty="0"/>
              <a:t>Présenté par : </a:t>
            </a:r>
            <a:r>
              <a:rPr lang="fr-FR" b="1" dirty="0">
                <a:effectLst>
                  <a:outerShdw blurRad="38100" dist="38100" dir="2700000" algn="tl">
                    <a:srgbClr val="000000">
                      <a:alpha val="43137"/>
                    </a:srgbClr>
                  </a:outerShdw>
                </a:effectLst>
              </a:rPr>
              <a:t>JADLI AISSAM</a:t>
            </a:r>
          </a:p>
        </p:txBody>
      </p:sp>
      <p:grpSp>
        <p:nvGrpSpPr>
          <p:cNvPr id="5" name="Groupe 4">
            <a:extLst>
              <a:ext uri="{FF2B5EF4-FFF2-40B4-BE49-F238E27FC236}">
                <a16:creationId xmlns:a16="http://schemas.microsoft.com/office/drawing/2014/main" id="{290095DC-80DD-40B7-A815-98B63A947B23}"/>
              </a:ext>
            </a:extLst>
          </p:cNvPr>
          <p:cNvGrpSpPr/>
          <p:nvPr/>
        </p:nvGrpSpPr>
        <p:grpSpPr>
          <a:xfrm>
            <a:off x="9416875" y="6211063"/>
            <a:ext cx="2539151" cy="470183"/>
            <a:chOff x="696167" y="4986222"/>
            <a:chExt cx="2941557" cy="405108"/>
          </a:xfrm>
        </p:grpSpPr>
        <p:pic>
          <p:nvPicPr>
            <p:cNvPr id="6" name="Picture 2" descr="https://ssl.gstatic.com/ui/v1/icons/mail/rfr/logo_gmail_lockup_default_1x.png">
              <a:extLst>
                <a:ext uri="{FF2B5EF4-FFF2-40B4-BE49-F238E27FC236}">
                  <a16:creationId xmlns:a16="http://schemas.microsoft.com/office/drawing/2014/main" id="{F5CAB313-1D10-4EDB-A736-E623DB13BF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166" b="6812"/>
            <a:stretch/>
          </p:blipFill>
          <p:spPr bwMode="auto">
            <a:xfrm>
              <a:off x="696167" y="5004308"/>
              <a:ext cx="450817" cy="38702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B9299B6-9C4F-4825-B783-C51F41E959F5}"/>
                </a:ext>
              </a:extLst>
            </p:cNvPr>
            <p:cNvSpPr txBox="1"/>
            <p:nvPr/>
          </p:nvSpPr>
          <p:spPr>
            <a:xfrm>
              <a:off x="1213361" y="4986222"/>
              <a:ext cx="2424363" cy="318215"/>
            </a:xfrm>
            <a:prstGeom prst="rect">
              <a:avLst/>
            </a:prstGeom>
            <a:noFill/>
          </p:spPr>
          <p:txBody>
            <a:bodyPr wrap="square" rtlCol="0">
              <a:spAutoFit/>
            </a:bodyPr>
            <a:lstStyle/>
            <a:p>
              <a:r>
                <a:rPr lang="fr-FR" b="1" dirty="0">
                  <a:latin typeface="Bahnschrift Condensed" panose="020B0502040204020203" pitchFamily="34" charset="0"/>
                </a:rPr>
                <a:t>jadliaissam@gmail.com</a:t>
              </a:r>
            </a:p>
          </p:txBody>
        </p:sp>
      </p:grpSp>
      <p:grpSp>
        <p:nvGrpSpPr>
          <p:cNvPr id="8" name="Groupe 7">
            <a:extLst>
              <a:ext uri="{FF2B5EF4-FFF2-40B4-BE49-F238E27FC236}">
                <a16:creationId xmlns:a16="http://schemas.microsoft.com/office/drawing/2014/main" id="{6C40A0E8-CA02-41A1-9851-142D3870ACE1}"/>
              </a:ext>
            </a:extLst>
          </p:cNvPr>
          <p:cNvGrpSpPr/>
          <p:nvPr/>
        </p:nvGrpSpPr>
        <p:grpSpPr>
          <a:xfrm>
            <a:off x="235974" y="6311914"/>
            <a:ext cx="3268006" cy="369332"/>
            <a:chOff x="8252295" y="6236963"/>
            <a:chExt cx="3392556" cy="353173"/>
          </a:xfrm>
        </p:grpSpPr>
        <p:sp>
          <p:nvSpPr>
            <p:cNvPr id="9" name="Rectangle 8">
              <a:extLst>
                <a:ext uri="{FF2B5EF4-FFF2-40B4-BE49-F238E27FC236}">
                  <a16:creationId xmlns:a16="http://schemas.microsoft.com/office/drawing/2014/main" id="{8E641372-83E8-4D60-B3B4-DF1D98D87943}"/>
                </a:ext>
              </a:extLst>
            </p:cNvPr>
            <p:cNvSpPr/>
            <p:nvPr/>
          </p:nvSpPr>
          <p:spPr>
            <a:xfrm>
              <a:off x="9318111" y="6236963"/>
              <a:ext cx="2326740" cy="353173"/>
            </a:xfrm>
            <a:prstGeom prst="rect">
              <a:avLst/>
            </a:prstGeom>
          </p:spPr>
          <p:txBody>
            <a:bodyPr wrap="none">
              <a:spAutoFit/>
            </a:bodyPr>
            <a:lstStyle/>
            <a:p>
              <a:r>
                <a:rPr lang="fr-FR" b="1" dirty="0">
                  <a:latin typeface="Bahnschrift Condensed" panose="020B0502040204020203" pitchFamily="34" charset="0"/>
                </a:rPr>
                <a:t>/in/jadli-aissam-86a69843</a:t>
              </a:r>
            </a:p>
          </p:txBody>
        </p:sp>
        <p:pic>
          <p:nvPicPr>
            <p:cNvPr id="10" name="Picture 6" descr="Résultat de recherche d'images pour &quot;https://www.linkedin png&quot;">
              <a:extLst>
                <a:ext uri="{FF2B5EF4-FFF2-40B4-BE49-F238E27FC236}">
                  <a16:creationId xmlns:a16="http://schemas.microsoft.com/office/drawing/2014/main" id="{0DEE6370-A0C1-43FA-A8E1-CD005971C9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95" y="6261382"/>
              <a:ext cx="1065816" cy="319745"/>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Getting Started with Django - Knoldus Blogs">
            <a:extLst>
              <a:ext uri="{FF2B5EF4-FFF2-40B4-BE49-F238E27FC236}">
                <a16:creationId xmlns:a16="http://schemas.microsoft.com/office/drawing/2014/main" id="{C5FB23CF-2A92-4709-BAC6-1F1F9F2E9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778" y="3128754"/>
            <a:ext cx="5374443" cy="1791480"/>
          </a:xfrm>
          <a:prstGeom prst="rect">
            <a:avLst/>
          </a:prstGeom>
          <a:noFill/>
        </p:spPr>
      </p:pic>
      <p:sp>
        <p:nvSpPr>
          <p:cNvPr id="3" name="ZoneTexte 2">
            <a:extLst>
              <a:ext uri="{FF2B5EF4-FFF2-40B4-BE49-F238E27FC236}">
                <a16:creationId xmlns:a16="http://schemas.microsoft.com/office/drawing/2014/main" id="{0B77122A-AF58-43FF-B554-E047AB6A58FC}"/>
              </a:ext>
            </a:extLst>
          </p:cNvPr>
          <p:cNvSpPr txBox="1"/>
          <p:nvPr/>
        </p:nvSpPr>
        <p:spPr>
          <a:xfrm>
            <a:off x="3841786" y="6238797"/>
            <a:ext cx="4941435" cy="369332"/>
          </a:xfrm>
          <a:prstGeom prst="rect">
            <a:avLst/>
          </a:prstGeom>
          <a:solidFill>
            <a:srgbClr val="44B78B"/>
          </a:solidFill>
        </p:spPr>
        <p:txBody>
          <a:bodyPr wrap="square" rtlCol="0" anchor="ctr">
            <a:spAutoFit/>
          </a:bodyPr>
          <a:lstStyle/>
          <a:p>
            <a:pPr algn="ctr"/>
            <a:r>
              <a:rPr lang="fr-FR" dirty="0">
                <a:solidFill>
                  <a:schemeClr val="bg1"/>
                </a:solidFill>
              </a:rPr>
              <a:t>Initiation au Langage Python</a:t>
            </a:r>
          </a:p>
        </p:txBody>
      </p:sp>
    </p:spTree>
    <p:extLst>
      <p:ext uri="{BB962C8B-B14F-4D97-AF65-F5344CB8AC3E}">
        <p14:creationId xmlns:p14="http://schemas.microsoft.com/office/powerpoint/2010/main" val="47062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Virtualenv</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10</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711200" y="1804013"/>
            <a:ext cx="10769600" cy="44670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fr-FR" sz="2400" dirty="0"/>
              <a:t>Installation					OU</a:t>
            </a:r>
          </a:p>
          <a:p>
            <a:pPr algn="just">
              <a:lnSpc>
                <a:spcPct val="150000"/>
              </a:lnSpc>
            </a:pPr>
            <a:endParaRPr lang="fr-FR" sz="2400" dirty="0"/>
          </a:p>
          <a:p>
            <a:pPr marL="342900" indent="-342900" algn="just">
              <a:lnSpc>
                <a:spcPct val="150000"/>
              </a:lnSpc>
              <a:buFont typeface="Arial" panose="020B0604020202020204" pitchFamily="34" charset="0"/>
              <a:buChar char="•"/>
            </a:pPr>
            <a:r>
              <a:rPr lang="fr-FR" sz="2400" b="1" dirty="0">
                <a:solidFill>
                  <a:srgbClr val="C00000"/>
                </a:solidFill>
              </a:rPr>
              <a:t>Virtualenv</a:t>
            </a:r>
            <a:r>
              <a:rPr lang="fr-FR" sz="2400" dirty="0"/>
              <a:t> a une seule commande de base :</a:t>
            </a:r>
            <a:endParaRPr lang="fr-FR" sz="1100" dirty="0"/>
          </a:p>
          <a:p>
            <a:pPr algn="just">
              <a:lnSpc>
                <a:spcPct val="150000"/>
              </a:lnSpc>
            </a:pPr>
            <a:r>
              <a:rPr lang="fr-FR" sz="2400" dirty="0"/>
              <a:t>Ceci va créer un nouveau dossier nommée </a:t>
            </a:r>
            <a:r>
              <a:rPr lang="fr-FR" sz="2400" b="1" dirty="0" err="1">
                <a:solidFill>
                  <a:srgbClr val="C00000"/>
                </a:solidFill>
              </a:rPr>
              <a:t>venv</a:t>
            </a:r>
            <a:r>
              <a:rPr lang="fr-FR" sz="2400" dirty="0"/>
              <a:t> (également nom de l’environnement) contenant une nouvelle installation autonome de Python.</a:t>
            </a:r>
          </a:p>
          <a:p>
            <a:pPr algn="just">
              <a:lnSpc>
                <a:spcPct val="150000"/>
              </a:lnSpc>
            </a:pPr>
            <a:r>
              <a:rPr lang="fr-FR" sz="2400" dirty="0"/>
              <a:t>Activation : utiliser l’exécutable </a:t>
            </a:r>
            <a:r>
              <a:rPr lang="fr-FR" sz="2400" dirty="0" err="1">
                <a:highlight>
                  <a:srgbClr val="FFFF00"/>
                </a:highlight>
              </a:rPr>
              <a:t>venv</a:t>
            </a:r>
            <a:r>
              <a:rPr lang="fr-FR" sz="2400" dirty="0">
                <a:highlight>
                  <a:srgbClr val="FFFF00"/>
                </a:highlight>
              </a:rPr>
              <a:t>/Scripts/</a:t>
            </a:r>
            <a:r>
              <a:rPr lang="fr-FR" sz="2400" dirty="0" err="1">
                <a:highlight>
                  <a:srgbClr val="FFFF00"/>
                </a:highlight>
              </a:rPr>
              <a:t>activate</a:t>
            </a:r>
            <a:endParaRPr lang="fr-FR" sz="2400" dirty="0">
              <a:highlight>
                <a:srgbClr val="FFFF00"/>
              </a:highlight>
            </a:endParaRPr>
          </a:p>
          <a:p>
            <a:pPr algn="just">
              <a:lnSpc>
                <a:spcPct val="150000"/>
              </a:lnSpc>
            </a:pPr>
            <a:r>
              <a:rPr lang="fr-FR" sz="2400" dirty="0"/>
              <a:t>Désactivation : utiliser l’exécutable </a:t>
            </a:r>
            <a:r>
              <a:rPr lang="fr-FR" sz="2400" dirty="0" err="1">
                <a:highlight>
                  <a:srgbClr val="FFFF00"/>
                </a:highlight>
              </a:rPr>
              <a:t>venv</a:t>
            </a:r>
            <a:r>
              <a:rPr lang="fr-FR" sz="2400" dirty="0">
                <a:highlight>
                  <a:srgbClr val="FFFF00"/>
                </a:highlight>
              </a:rPr>
              <a:t>/Scripts/</a:t>
            </a:r>
            <a:r>
              <a:rPr lang="fr-FR" sz="2400" dirty="0" err="1">
                <a:highlight>
                  <a:srgbClr val="FFFF00"/>
                </a:highlight>
              </a:rPr>
              <a:t>deactivate</a:t>
            </a:r>
            <a:endParaRPr lang="fr-FR" sz="2400" dirty="0"/>
          </a:p>
          <a:p>
            <a:pPr algn="just">
              <a:lnSpc>
                <a:spcPct val="150000"/>
              </a:lnSpc>
            </a:pPr>
            <a:endParaRPr lang="fr-FR" sz="2400" dirty="0"/>
          </a:p>
        </p:txBody>
      </p:sp>
      <p:pic>
        <p:nvPicPr>
          <p:cNvPr id="6146" name="Picture 2" descr="Configuring Python Environment With Virtualenvwrapper | by Ugochukwu Mazi |  The Andela Way | Medium">
            <a:extLst>
              <a:ext uri="{FF2B5EF4-FFF2-40B4-BE49-F238E27FC236}">
                <a16:creationId xmlns:a16="http://schemas.microsoft.com/office/drawing/2014/main" id="{27B1C959-2B37-41C1-B4A3-B7DC1C2329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8" t="24721" r="14823" b="25779"/>
          <a:stretch/>
        </p:blipFill>
        <p:spPr bwMode="auto">
          <a:xfrm>
            <a:off x="8610600" y="4923252"/>
            <a:ext cx="2634673" cy="1005985"/>
          </a:xfrm>
          <a:prstGeom prst="rect">
            <a:avLst/>
          </a:prstGeom>
          <a:noFill/>
        </p:spPr>
      </p:pic>
      <p:pic>
        <p:nvPicPr>
          <p:cNvPr id="9" name="Image 8">
            <a:extLst>
              <a:ext uri="{FF2B5EF4-FFF2-40B4-BE49-F238E27FC236}">
                <a16:creationId xmlns:a16="http://schemas.microsoft.com/office/drawing/2014/main" id="{DFE405E0-99DC-49F0-B9A6-6409427BD996}"/>
              </a:ext>
            </a:extLst>
          </p:cNvPr>
          <p:cNvPicPr>
            <a:picLocks noChangeAspect="1"/>
          </p:cNvPicPr>
          <p:nvPr/>
        </p:nvPicPr>
        <p:blipFill>
          <a:blip r:embed="rId3"/>
          <a:stretch>
            <a:fillRect/>
          </a:stretch>
        </p:blipFill>
        <p:spPr>
          <a:xfrm>
            <a:off x="2748207" y="1858820"/>
            <a:ext cx="3218483" cy="711200"/>
          </a:xfrm>
          <a:prstGeom prst="rect">
            <a:avLst/>
          </a:prstGeom>
          <a:ln>
            <a:solidFill>
              <a:schemeClr val="tx1"/>
            </a:solidFill>
          </a:ln>
        </p:spPr>
      </p:pic>
      <p:pic>
        <p:nvPicPr>
          <p:cNvPr id="11" name="Image 10">
            <a:extLst>
              <a:ext uri="{FF2B5EF4-FFF2-40B4-BE49-F238E27FC236}">
                <a16:creationId xmlns:a16="http://schemas.microsoft.com/office/drawing/2014/main" id="{C8796AE0-6007-443D-AC24-CF1A59ABD8A8}"/>
              </a:ext>
            </a:extLst>
          </p:cNvPr>
          <p:cNvPicPr>
            <a:picLocks noChangeAspect="1"/>
          </p:cNvPicPr>
          <p:nvPr/>
        </p:nvPicPr>
        <p:blipFill>
          <a:blip r:embed="rId4"/>
          <a:stretch>
            <a:fillRect/>
          </a:stretch>
        </p:blipFill>
        <p:spPr>
          <a:xfrm>
            <a:off x="6992881" y="1858820"/>
            <a:ext cx="4487919" cy="711200"/>
          </a:xfrm>
          <a:prstGeom prst="rect">
            <a:avLst/>
          </a:prstGeom>
          <a:ln>
            <a:solidFill>
              <a:schemeClr val="tx1"/>
            </a:solidFill>
          </a:ln>
        </p:spPr>
      </p:pic>
      <p:pic>
        <p:nvPicPr>
          <p:cNvPr id="14" name="Image 13">
            <a:extLst>
              <a:ext uri="{FF2B5EF4-FFF2-40B4-BE49-F238E27FC236}">
                <a16:creationId xmlns:a16="http://schemas.microsoft.com/office/drawing/2014/main" id="{FAB1056C-9AF3-4CF6-8EE0-BA7C538D819D}"/>
              </a:ext>
            </a:extLst>
          </p:cNvPr>
          <p:cNvPicPr>
            <a:picLocks noChangeAspect="1"/>
          </p:cNvPicPr>
          <p:nvPr/>
        </p:nvPicPr>
        <p:blipFill>
          <a:blip r:embed="rId5"/>
          <a:stretch>
            <a:fillRect/>
          </a:stretch>
        </p:blipFill>
        <p:spPr>
          <a:xfrm>
            <a:off x="6983295" y="2920460"/>
            <a:ext cx="2340209" cy="595197"/>
          </a:xfrm>
          <a:prstGeom prst="rect">
            <a:avLst/>
          </a:prstGeom>
          <a:ln>
            <a:solidFill>
              <a:schemeClr val="tx1"/>
            </a:solidFill>
          </a:ln>
        </p:spPr>
      </p:pic>
    </p:spTree>
    <p:extLst>
      <p:ext uri="{BB962C8B-B14F-4D97-AF65-F5344CB8AC3E}">
        <p14:creationId xmlns:p14="http://schemas.microsoft.com/office/powerpoint/2010/main" val="1126925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100</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Variables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11</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0" name="Rectangle 19">
            <a:extLst>
              <a:ext uri="{FF2B5EF4-FFF2-40B4-BE49-F238E27FC236}">
                <a16:creationId xmlns:a16="http://schemas.microsoft.com/office/drawing/2014/main" id="{95AFF51E-BC8A-461A-A6F0-F2174F69E8D4}"/>
              </a:ext>
            </a:extLst>
          </p:cNvPr>
          <p:cNvSpPr/>
          <p:nvPr/>
        </p:nvSpPr>
        <p:spPr>
          <a:xfrm>
            <a:off x="563418" y="1773382"/>
            <a:ext cx="11039503" cy="4555093"/>
          </a:xfrm>
          <a:prstGeom prst="rect">
            <a:avLst/>
          </a:prstGeom>
        </p:spPr>
        <p:txBody>
          <a:bodyPr wrap="square">
            <a:spAutoFit/>
          </a:bodyPr>
          <a:lstStyle/>
          <a:p>
            <a:pPr marL="285750" indent="-285750" algn="just">
              <a:spcBef>
                <a:spcPts val="600"/>
              </a:spcBef>
              <a:spcAft>
                <a:spcPts val="600"/>
              </a:spcAft>
              <a:buFont typeface="Wingdings" panose="05000000000000000000" pitchFamily="2" charset="2"/>
              <a:buChar char="§"/>
            </a:pPr>
            <a:r>
              <a:rPr lang="fr-FR" sz="2400" dirty="0"/>
              <a:t>Pas besoin de déclarer ou typer explicitement une variable avant de lui affecter une valeur (</a:t>
            </a:r>
            <a:r>
              <a:rPr lang="fr-FR" sz="2400" b="1" dirty="0">
                <a:solidFill>
                  <a:srgbClr val="FF0000"/>
                </a:solidFill>
              </a:rPr>
              <a:t>Typage Dynamique</a:t>
            </a:r>
            <a:r>
              <a:rPr lang="fr-FR" sz="2400" dirty="0"/>
              <a:t>).  Exemple :  </a:t>
            </a:r>
          </a:p>
          <a:p>
            <a:pPr algn="just">
              <a:spcBef>
                <a:spcPts val="600"/>
              </a:spcBef>
              <a:spcAft>
                <a:spcPts val="600"/>
              </a:spcAft>
            </a:pPr>
            <a:r>
              <a:rPr lang="fr-FR" sz="2400" dirty="0"/>
              <a:t>	x = 120   			x est de type (</a:t>
            </a:r>
            <a:r>
              <a:rPr lang="fr-FR" sz="2400" b="1" dirty="0" err="1">
                <a:solidFill>
                  <a:srgbClr val="C00000"/>
                </a:solidFill>
              </a:rPr>
              <a:t>int</a:t>
            </a:r>
            <a:r>
              <a:rPr lang="fr-FR" sz="2400" dirty="0"/>
              <a:t>)</a:t>
            </a:r>
          </a:p>
          <a:p>
            <a:pPr algn="just">
              <a:spcBef>
                <a:spcPts val="600"/>
              </a:spcBef>
              <a:spcAft>
                <a:spcPts val="600"/>
              </a:spcAft>
            </a:pPr>
            <a:r>
              <a:rPr lang="fr-FR" sz="2400" dirty="0"/>
              <a:t>	y = "Bonjour"			y est de type (</a:t>
            </a:r>
            <a:r>
              <a:rPr lang="fr-FR" sz="2400" b="1" dirty="0" err="1">
                <a:solidFill>
                  <a:srgbClr val="C00000"/>
                </a:solidFill>
              </a:rPr>
              <a:t>str</a:t>
            </a:r>
            <a:r>
              <a:rPr lang="fr-FR" sz="2400" dirty="0"/>
              <a:t>)</a:t>
            </a:r>
          </a:p>
          <a:p>
            <a:pPr marL="285750" indent="-285750" algn="just">
              <a:spcBef>
                <a:spcPts val="600"/>
              </a:spcBef>
              <a:spcAft>
                <a:spcPts val="600"/>
              </a:spcAft>
              <a:buFont typeface="Wingdings" panose="05000000000000000000" pitchFamily="2" charset="2"/>
              <a:buChar char="§"/>
            </a:pPr>
            <a:r>
              <a:rPr lang="fr-FR" sz="2400" dirty="0"/>
              <a:t>Le nom d'une variable peut commencer par n'importe lettre minuscule ou majuscule ou un '_', puis des lettres, des chiffres ou des '_'.</a:t>
            </a:r>
          </a:p>
          <a:p>
            <a:pPr marL="285750" indent="-285750" algn="just">
              <a:spcBef>
                <a:spcPts val="600"/>
              </a:spcBef>
              <a:spcAft>
                <a:spcPts val="600"/>
              </a:spcAft>
              <a:buFont typeface="Wingdings" panose="05000000000000000000" pitchFamily="2" charset="2"/>
              <a:buChar char="§"/>
            </a:pPr>
            <a:r>
              <a:rPr lang="fr-FR" sz="2400" dirty="0"/>
              <a:t>Les noms de variables sont </a:t>
            </a:r>
            <a:r>
              <a:rPr lang="fr-FR" sz="2400" b="1" dirty="0">
                <a:solidFill>
                  <a:srgbClr val="FF0000"/>
                </a:solidFill>
              </a:rPr>
              <a:t>sensibles à la casse </a:t>
            </a:r>
            <a:r>
              <a:rPr lang="fr-FR" sz="2400" dirty="0"/>
              <a:t>(</a:t>
            </a:r>
            <a:r>
              <a:rPr lang="fr-FR" sz="2400" dirty="0" err="1"/>
              <a:t>age</a:t>
            </a:r>
            <a:r>
              <a:rPr lang="fr-FR" sz="2400" dirty="0"/>
              <a:t>, Age et AGE sont trois variables différentes)</a:t>
            </a:r>
          </a:p>
          <a:p>
            <a:pPr marL="285750" indent="-285750" algn="just">
              <a:spcBef>
                <a:spcPts val="600"/>
              </a:spcBef>
              <a:buFont typeface="Wingdings" panose="05000000000000000000" pitchFamily="2" charset="2"/>
              <a:buChar char="§"/>
            </a:pPr>
            <a:r>
              <a:rPr lang="fr-FR" sz="2400" dirty="0"/>
              <a:t>Une variable sans valeur est définie par : </a:t>
            </a:r>
            <a:r>
              <a:rPr lang="fr-FR" sz="2400" b="1" dirty="0">
                <a:solidFill>
                  <a:srgbClr val="FF0000"/>
                </a:solidFill>
              </a:rPr>
              <a:t>x = None </a:t>
            </a:r>
            <a:r>
              <a:rPr lang="fr-FR" sz="2400" dirty="0"/>
              <a:t>(None est l'équivalent de </a:t>
            </a:r>
            <a:r>
              <a:rPr lang="fr-FR" sz="2400" b="1" dirty="0" err="1">
                <a:solidFill>
                  <a:srgbClr val="C00000"/>
                </a:solidFill>
              </a:rPr>
              <a:t>null</a:t>
            </a:r>
            <a:r>
              <a:rPr lang="fr-FR" sz="2400" dirty="0"/>
              <a:t> dans d'autres langages).</a:t>
            </a:r>
          </a:p>
        </p:txBody>
      </p:sp>
    </p:spTree>
    <p:extLst>
      <p:ext uri="{BB962C8B-B14F-4D97-AF65-F5344CB8AC3E}">
        <p14:creationId xmlns:p14="http://schemas.microsoft.com/office/powerpoint/2010/main" val="410422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Types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12</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graphicFrame>
        <p:nvGraphicFramePr>
          <p:cNvPr id="14" name="Tableau 13">
            <a:extLst>
              <a:ext uri="{FF2B5EF4-FFF2-40B4-BE49-F238E27FC236}">
                <a16:creationId xmlns:a16="http://schemas.microsoft.com/office/drawing/2014/main" id="{406FC280-8B4B-446B-AB6A-1978DDC42B34}"/>
              </a:ext>
            </a:extLst>
          </p:cNvPr>
          <p:cNvGraphicFramePr>
            <a:graphicFrameLocks noGrp="1"/>
          </p:cNvGraphicFramePr>
          <p:nvPr>
            <p:extLst>
              <p:ext uri="{D42A27DB-BD31-4B8C-83A1-F6EECF244321}">
                <p14:modId xmlns:p14="http://schemas.microsoft.com/office/powerpoint/2010/main" val="579645107"/>
              </p:ext>
            </p:extLst>
          </p:nvPr>
        </p:nvGraphicFramePr>
        <p:xfrm>
          <a:off x="682811" y="1890144"/>
          <a:ext cx="5560971" cy="3709035"/>
        </p:xfrm>
        <a:graphic>
          <a:graphicData uri="http://schemas.openxmlformats.org/drawingml/2006/table">
            <a:tbl>
              <a:tblPr firstRow="1" firstCol="1" bandRow="1">
                <a:tableStyleId>{5940675A-B579-460E-94D1-54222C63F5DA}</a:tableStyleId>
              </a:tblPr>
              <a:tblGrid>
                <a:gridCol w="1262340">
                  <a:extLst>
                    <a:ext uri="{9D8B030D-6E8A-4147-A177-3AD203B41FA5}">
                      <a16:colId xmlns:a16="http://schemas.microsoft.com/office/drawing/2014/main" val="3509577596"/>
                    </a:ext>
                  </a:extLst>
                </a:gridCol>
                <a:gridCol w="4298631">
                  <a:extLst>
                    <a:ext uri="{9D8B030D-6E8A-4147-A177-3AD203B41FA5}">
                      <a16:colId xmlns:a16="http://schemas.microsoft.com/office/drawing/2014/main" val="2106885124"/>
                    </a:ext>
                  </a:extLst>
                </a:gridCol>
              </a:tblGrid>
              <a:tr h="0">
                <a:tc gridSpan="2">
                  <a:txBody>
                    <a:bodyPr/>
                    <a:lstStyle/>
                    <a:p>
                      <a:pPr algn="ctr">
                        <a:lnSpc>
                          <a:spcPct val="107000"/>
                        </a:lnSpc>
                        <a:spcAft>
                          <a:spcPts val="0"/>
                        </a:spcAft>
                      </a:pPr>
                      <a:r>
                        <a:rPr lang="fr-FR" sz="2400" b="0" dirty="0">
                          <a:effectLst/>
                        </a:rPr>
                        <a:t>Liste des types basiques</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solidFill>
                      <a:schemeClr val="bg1">
                        <a:lumMod val="95000"/>
                      </a:schemeClr>
                    </a:solidFill>
                  </a:tcPr>
                </a:tc>
                <a:tc hMerge="1">
                  <a:txBody>
                    <a:bodyPr/>
                    <a:lstStyle/>
                    <a:p>
                      <a:endParaRPr lang="fr-FR"/>
                    </a:p>
                  </a:txBody>
                  <a:tcPr/>
                </a:tc>
                <a:extLst>
                  <a:ext uri="{0D108BD9-81ED-4DB2-BD59-A6C34878D82A}">
                    <a16:rowId xmlns:a16="http://schemas.microsoft.com/office/drawing/2014/main" val="2411658848"/>
                  </a:ext>
                </a:extLst>
              </a:tr>
              <a:tr h="0">
                <a:tc>
                  <a:txBody>
                    <a:bodyPr/>
                    <a:lstStyle/>
                    <a:p>
                      <a:pPr>
                        <a:lnSpc>
                          <a:spcPct val="107000"/>
                        </a:lnSpc>
                        <a:spcAft>
                          <a:spcPts val="0"/>
                        </a:spcAft>
                      </a:pPr>
                      <a:r>
                        <a:rPr lang="fr-FR" sz="2400" b="0">
                          <a:solidFill>
                            <a:srgbClr val="C00000"/>
                          </a:solidFill>
                          <a:effectLst/>
                        </a:rPr>
                        <a:t>int</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Nombre entier optimisé</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365654620"/>
                  </a:ext>
                </a:extLst>
              </a:tr>
              <a:tr h="0">
                <a:tc>
                  <a:txBody>
                    <a:bodyPr/>
                    <a:lstStyle/>
                    <a:p>
                      <a:pPr>
                        <a:lnSpc>
                          <a:spcPct val="107000"/>
                        </a:lnSpc>
                        <a:spcAft>
                          <a:spcPts val="0"/>
                        </a:spcAft>
                      </a:pPr>
                      <a:r>
                        <a:rPr lang="fr-FR" sz="2400" b="0">
                          <a:solidFill>
                            <a:srgbClr val="C00000"/>
                          </a:solidFill>
                          <a:effectLst/>
                        </a:rPr>
                        <a:t>float</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Nombre à virgule flottante</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905238288"/>
                  </a:ext>
                </a:extLst>
              </a:tr>
              <a:tr h="0">
                <a:tc>
                  <a:txBody>
                    <a:bodyPr/>
                    <a:lstStyle/>
                    <a:p>
                      <a:pPr>
                        <a:lnSpc>
                          <a:spcPct val="107000"/>
                        </a:lnSpc>
                        <a:spcAft>
                          <a:spcPts val="0"/>
                        </a:spcAft>
                      </a:pPr>
                      <a:r>
                        <a:rPr lang="fr-FR" sz="2400" b="0">
                          <a:solidFill>
                            <a:srgbClr val="C00000"/>
                          </a:solidFill>
                          <a:effectLst/>
                        </a:rPr>
                        <a:t>complex</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Nombre complexe</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54358647"/>
                  </a:ext>
                </a:extLst>
              </a:tr>
              <a:tr h="0">
                <a:tc>
                  <a:txBody>
                    <a:bodyPr/>
                    <a:lstStyle/>
                    <a:p>
                      <a:pPr>
                        <a:lnSpc>
                          <a:spcPct val="107000"/>
                        </a:lnSpc>
                        <a:spcAft>
                          <a:spcPts val="0"/>
                        </a:spcAft>
                      </a:pPr>
                      <a:r>
                        <a:rPr lang="fr-FR" sz="2400" b="0">
                          <a:solidFill>
                            <a:srgbClr val="C00000"/>
                          </a:solidFill>
                          <a:effectLst/>
                        </a:rPr>
                        <a:t>str</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Chaîne de caractère</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155696666"/>
                  </a:ext>
                </a:extLst>
              </a:tr>
              <a:tr h="0">
                <a:tc>
                  <a:txBody>
                    <a:bodyPr/>
                    <a:lstStyle/>
                    <a:p>
                      <a:pPr>
                        <a:lnSpc>
                          <a:spcPct val="107000"/>
                        </a:lnSpc>
                        <a:spcAft>
                          <a:spcPts val="0"/>
                        </a:spcAft>
                      </a:pPr>
                      <a:r>
                        <a:rPr lang="fr-FR" sz="2400" b="0" dirty="0" err="1">
                          <a:solidFill>
                            <a:srgbClr val="C00000"/>
                          </a:solidFill>
                          <a:effectLst/>
                        </a:rPr>
                        <a:t>list</a:t>
                      </a:r>
                      <a:endParaRPr lang="fr-FR" sz="2400" b="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Liste de longueur variable</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13303846"/>
                  </a:ext>
                </a:extLst>
              </a:tr>
              <a:tr h="0">
                <a:tc>
                  <a:txBody>
                    <a:bodyPr/>
                    <a:lstStyle/>
                    <a:p>
                      <a:pPr>
                        <a:lnSpc>
                          <a:spcPct val="107000"/>
                        </a:lnSpc>
                        <a:spcAft>
                          <a:spcPts val="0"/>
                        </a:spcAft>
                      </a:pPr>
                      <a:r>
                        <a:rPr lang="fr-FR" sz="2400" b="0">
                          <a:solidFill>
                            <a:srgbClr val="C00000"/>
                          </a:solidFill>
                          <a:effectLst/>
                        </a:rPr>
                        <a:t>file</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Fichier</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575015690"/>
                  </a:ext>
                </a:extLst>
              </a:tr>
              <a:tr h="0">
                <a:tc>
                  <a:txBody>
                    <a:bodyPr/>
                    <a:lstStyle/>
                    <a:p>
                      <a:pPr>
                        <a:lnSpc>
                          <a:spcPct val="107000"/>
                        </a:lnSpc>
                        <a:spcAft>
                          <a:spcPts val="0"/>
                        </a:spcAft>
                      </a:pPr>
                      <a:r>
                        <a:rPr lang="fr-FR" sz="2400" b="0">
                          <a:solidFill>
                            <a:srgbClr val="C00000"/>
                          </a:solidFill>
                          <a:effectLst/>
                        </a:rPr>
                        <a:t>bool</a:t>
                      </a:r>
                      <a:endParaRPr lang="fr-FR" sz="2400" b="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Booléen</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844240742"/>
                  </a:ext>
                </a:extLst>
              </a:tr>
              <a:tr h="0">
                <a:tc>
                  <a:txBody>
                    <a:bodyPr/>
                    <a:lstStyle/>
                    <a:p>
                      <a:pPr>
                        <a:lnSpc>
                          <a:spcPct val="107000"/>
                        </a:lnSpc>
                        <a:spcAft>
                          <a:spcPts val="0"/>
                        </a:spcAft>
                      </a:pPr>
                      <a:r>
                        <a:rPr lang="fr-FR" sz="2400" b="0" dirty="0">
                          <a:solidFill>
                            <a:srgbClr val="C00000"/>
                          </a:solidFill>
                          <a:effectLst/>
                        </a:rPr>
                        <a:t>module</a:t>
                      </a:r>
                      <a:endParaRPr lang="fr-FR" sz="2400" b="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spcAft>
                          <a:spcPts val="0"/>
                        </a:spcAft>
                      </a:pPr>
                      <a:r>
                        <a:rPr lang="fr-FR" sz="2400" b="0" dirty="0">
                          <a:effectLst/>
                        </a:rPr>
                        <a:t>module</a:t>
                      </a:r>
                      <a:endParaRPr lang="fr-FR" sz="2400" b="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778286080"/>
                  </a:ext>
                </a:extLst>
              </a:tr>
            </a:tbl>
          </a:graphicData>
        </a:graphic>
      </p:graphicFrame>
      <p:sp>
        <p:nvSpPr>
          <p:cNvPr id="21" name="Rectangle 20">
            <a:extLst>
              <a:ext uri="{FF2B5EF4-FFF2-40B4-BE49-F238E27FC236}">
                <a16:creationId xmlns:a16="http://schemas.microsoft.com/office/drawing/2014/main" id="{16B343EE-BDE0-45C4-9DD2-DDA21CE041D6}"/>
              </a:ext>
            </a:extLst>
          </p:cNvPr>
          <p:cNvSpPr/>
          <p:nvPr/>
        </p:nvSpPr>
        <p:spPr>
          <a:xfrm>
            <a:off x="6518837" y="1705170"/>
            <a:ext cx="4990352" cy="363606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fr-FR" sz="2400" dirty="0"/>
              <a:t>Une variable définie en dehors de toutes les fonctions est globale.</a:t>
            </a:r>
          </a:p>
          <a:p>
            <a:pPr marL="342900" indent="-342900" algn="just">
              <a:lnSpc>
                <a:spcPct val="150000"/>
              </a:lnSpc>
              <a:buFont typeface="Wingdings" panose="05000000000000000000" pitchFamily="2" charset="2"/>
              <a:buChar char="§"/>
            </a:pPr>
            <a:endParaRPr lang="fr-FR" sz="1200" dirty="0"/>
          </a:p>
          <a:p>
            <a:pPr marL="342900" indent="-342900" algn="just">
              <a:lnSpc>
                <a:spcPct val="150000"/>
              </a:lnSpc>
              <a:buFont typeface="Wingdings" panose="05000000000000000000" pitchFamily="2" charset="2"/>
              <a:buChar char="§"/>
            </a:pPr>
            <a:r>
              <a:rPr lang="fr-FR" sz="2400" dirty="0"/>
              <a:t>par défaut, une variable est toujours locale, donc disponible seulement dans la fonction dans laquelle est elle définie.</a:t>
            </a:r>
          </a:p>
        </p:txBody>
      </p:sp>
      <p:sp>
        <p:nvSpPr>
          <p:cNvPr id="25" name="Rectangle 24">
            <a:extLst>
              <a:ext uri="{FF2B5EF4-FFF2-40B4-BE49-F238E27FC236}">
                <a16:creationId xmlns:a16="http://schemas.microsoft.com/office/drawing/2014/main" id="{C962A7C8-C754-4DEB-A3E6-73682007F877}"/>
              </a:ext>
            </a:extLst>
          </p:cNvPr>
          <p:cNvSpPr/>
          <p:nvPr/>
        </p:nvSpPr>
        <p:spPr>
          <a:xfrm>
            <a:off x="635259" y="5745329"/>
            <a:ext cx="11039502" cy="464871"/>
          </a:xfrm>
          <a:prstGeom prst="rect">
            <a:avLst/>
          </a:prstGeom>
        </p:spPr>
        <p:txBody>
          <a:bodyPr wrap="square">
            <a:spAutoFit/>
          </a:bodyPr>
          <a:lstStyle/>
          <a:p>
            <a:pPr algn="just">
              <a:lnSpc>
                <a:spcPct val="150000"/>
              </a:lnSpc>
            </a:pPr>
            <a:r>
              <a:rPr lang="fr-FR" b="1" dirty="0">
                <a:solidFill>
                  <a:srgbClr val="FF0000"/>
                </a:solidFill>
              </a:rPr>
              <a:t>N.B: pour connaître le type d’une variable X,  utiliser la fonction type(X)</a:t>
            </a:r>
          </a:p>
        </p:txBody>
      </p:sp>
    </p:spTree>
    <p:extLst>
      <p:ext uri="{BB962C8B-B14F-4D97-AF65-F5344CB8AC3E}">
        <p14:creationId xmlns:p14="http://schemas.microsoft.com/office/powerpoint/2010/main" val="50421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Opérateurs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13</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1" name="Rectangle 20">
            <a:extLst>
              <a:ext uri="{FF2B5EF4-FFF2-40B4-BE49-F238E27FC236}">
                <a16:creationId xmlns:a16="http://schemas.microsoft.com/office/drawing/2014/main" id="{16B343EE-BDE0-45C4-9DD2-DDA21CE041D6}"/>
              </a:ext>
            </a:extLst>
          </p:cNvPr>
          <p:cNvSpPr/>
          <p:nvPr/>
        </p:nvSpPr>
        <p:spPr>
          <a:xfrm>
            <a:off x="517237" y="1743095"/>
            <a:ext cx="11039502" cy="4467057"/>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fr-FR" sz="2400" dirty="0"/>
              <a:t>Un commentaire commence par le caractère # et s’étend jusqu’ à la fin de la ligne</a:t>
            </a:r>
          </a:p>
          <a:p>
            <a:pPr algn="just">
              <a:lnSpc>
                <a:spcPct val="150000"/>
              </a:lnSpc>
            </a:pPr>
            <a:r>
              <a:rPr lang="fr-FR" sz="2400" dirty="0"/>
              <a:t>     </a:t>
            </a:r>
            <a:r>
              <a:rPr lang="fr-FR" sz="2400" b="1" i="1" u="sng" dirty="0"/>
              <a:t>Exemple</a:t>
            </a:r>
            <a:r>
              <a:rPr lang="fr-FR" sz="2400" dirty="0"/>
              <a:t> :   </a:t>
            </a:r>
            <a:r>
              <a:rPr lang="fr-FR" sz="2000" b="1" dirty="0">
                <a:solidFill>
                  <a:srgbClr val="00B050"/>
                </a:solidFill>
                <a:latin typeface="Consolas" panose="020B0609020204030204" pitchFamily="49" charset="0"/>
              </a:rPr>
              <a:t>&gt;&gt;&gt;</a:t>
            </a:r>
            <a:r>
              <a:rPr lang="fr-FR" sz="2000" b="1" dirty="0">
                <a:latin typeface="Consolas" panose="020B0609020204030204" pitchFamily="49" charset="0"/>
              </a:rPr>
              <a:t> </a:t>
            </a:r>
            <a:r>
              <a:rPr lang="fr-FR" sz="2000" b="1" dirty="0" err="1">
                <a:latin typeface="Consolas" panose="020B0609020204030204" pitchFamily="49" charset="0"/>
              </a:rPr>
              <a:t>print</a:t>
            </a:r>
            <a:r>
              <a:rPr lang="fr-FR" sz="2000" b="1" dirty="0">
                <a:latin typeface="Consolas" panose="020B0609020204030204" pitchFamily="49" charset="0"/>
              </a:rPr>
              <a:t>(1+1)  </a:t>
            </a:r>
            <a:r>
              <a:rPr lang="fr-FR" sz="2000" b="1" dirty="0">
                <a:solidFill>
                  <a:srgbClr val="00B050"/>
                </a:solidFill>
                <a:latin typeface="Consolas" panose="020B0609020204030204" pitchFamily="49" charset="0"/>
              </a:rPr>
              <a:t># Ceci est un commentaire</a:t>
            </a:r>
            <a:endParaRPr lang="fr-FR" sz="2400" b="1" dirty="0">
              <a:solidFill>
                <a:srgbClr val="00B050"/>
              </a:solidFill>
              <a:latin typeface="Consolas" panose="020B0609020204030204" pitchFamily="49" charset="0"/>
            </a:endParaRPr>
          </a:p>
          <a:p>
            <a:pPr marL="342900" indent="-342900" algn="just">
              <a:lnSpc>
                <a:spcPct val="150000"/>
              </a:lnSpc>
              <a:buFont typeface="Wingdings" panose="05000000000000000000" pitchFamily="2" charset="2"/>
              <a:buChar char="§"/>
            </a:pPr>
            <a:r>
              <a:rPr lang="fr-FR" sz="2400" dirty="0"/>
              <a:t>Opérateurs logiques: </a:t>
            </a:r>
            <a:r>
              <a:rPr lang="fr-FR" sz="2400" b="1" dirty="0">
                <a:solidFill>
                  <a:srgbClr val="FF0000"/>
                </a:solidFill>
              </a:rPr>
              <a:t>and</a:t>
            </a:r>
            <a:r>
              <a:rPr lang="fr-FR" sz="2400" dirty="0"/>
              <a:t>, </a:t>
            </a:r>
            <a:r>
              <a:rPr lang="fr-FR" sz="2400" b="1" dirty="0">
                <a:solidFill>
                  <a:srgbClr val="FF0000"/>
                </a:solidFill>
              </a:rPr>
              <a:t>or</a:t>
            </a:r>
            <a:r>
              <a:rPr lang="fr-FR" sz="2400" dirty="0"/>
              <a:t>, </a:t>
            </a:r>
            <a:r>
              <a:rPr lang="fr-FR" sz="2400" b="1" dirty="0">
                <a:solidFill>
                  <a:srgbClr val="FF0000"/>
                </a:solidFill>
              </a:rPr>
              <a:t>not</a:t>
            </a:r>
            <a:r>
              <a:rPr lang="fr-FR" sz="2400" dirty="0"/>
              <a:t> </a:t>
            </a:r>
          </a:p>
          <a:p>
            <a:pPr marL="342900" indent="-342900" algn="just">
              <a:lnSpc>
                <a:spcPct val="150000"/>
              </a:lnSpc>
              <a:buFont typeface="Wingdings" panose="05000000000000000000" pitchFamily="2" charset="2"/>
              <a:buChar char="§"/>
            </a:pPr>
            <a:r>
              <a:rPr lang="fr-FR" sz="2400" dirty="0"/>
              <a:t>Opérateurs de comparaison: </a:t>
            </a:r>
            <a:r>
              <a:rPr lang="fr-FR" sz="2400" b="1" dirty="0">
                <a:solidFill>
                  <a:srgbClr val="FF0000"/>
                </a:solidFill>
              </a:rPr>
              <a:t>&gt;</a:t>
            </a:r>
            <a:r>
              <a:rPr lang="fr-FR" sz="2400" dirty="0"/>
              <a:t>,  </a:t>
            </a:r>
            <a:r>
              <a:rPr lang="fr-FR" sz="2400" b="1" dirty="0">
                <a:solidFill>
                  <a:srgbClr val="FF0000"/>
                </a:solidFill>
              </a:rPr>
              <a:t>&gt;=</a:t>
            </a:r>
            <a:r>
              <a:rPr lang="fr-FR" sz="2400" dirty="0"/>
              <a:t>,  </a:t>
            </a:r>
            <a:r>
              <a:rPr lang="fr-FR" sz="2400" b="1" dirty="0">
                <a:solidFill>
                  <a:srgbClr val="FF0000"/>
                </a:solidFill>
              </a:rPr>
              <a:t>==</a:t>
            </a:r>
            <a:r>
              <a:rPr lang="fr-FR" sz="2400" dirty="0"/>
              <a:t>, </a:t>
            </a:r>
            <a:r>
              <a:rPr lang="fr-FR" sz="2400" b="1" dirty="0">
                <a:solidFill>
                  <a:srgbClr val="FF0000"/>
                </a:solidFill>
              </a:rPr>
              <a:t>&lt;=</a:t>
            </a:r>
            <a:r>
              <a:rPr lang="fr-FR" sz="2400" dirty="0"/>
              <a:t>,  </a:t>
            </a:r>
            <a:r>
              <a:rPr lang="fr-FR" sz="2400" b="1" dirty="0">
                <a:solidFill>
                  <a:srgbClr val="FF0000"/>
                </a:solidFill>
              </a:rPr>
              <a:t>&lt;</a:t>
            </a:r>
            <a:r>
              <a:rPr lang="fr-FR" sz="2400" dirty="0"/>
              <a:t>,  </a:t>
            </a:r>
            <a:r>
              <a:rPr lang="fr-FR" sz="2400" b="1" dirty="0">
                <a:solidFill>
                  <a:srgbClr val="FF0000"/>
                </a:solidFill>
              </a:rPr>
              <a:t>!=</a:t>
            </a:r>
          </a:p>
          <a:p>
            <a:pPr marL="342900" indent="-342900" algn="just">
              <a:lnSpc>
                <a:spcPct val="150000"/>
              </a:lnSpc>
              <a:buFont typeface="Wingdings" panose="05000000000000000000" pitchFamily="2" charset="2"/>
              <a:buChar char="§"/>
            </a:pPr>
            <a:r>
              <a:rPr lang="fr-FR" sz="2400" dirty="0"/>
              <a:t>Opérations mathématiques: </a:t>
            </a:r>
            <a:r>
              <a:rPr lang="fr-FR" sz="2400" b="1" dirty="0">
                <a:solidFill>
                  <a:srgbClr val="FF0000"/>
                </a:solidFill>
              </a:rPr>
              <a:t>+</a:t>
            </a:r>
            <a:r>
              <a:rPr lang="fr-FR" sz="2400" dirty="0"/>
              <a:t>, </a:t>
            </a:r>
            <a:r>
              <a:rPr lang="fr-FR" sz="2400" b="1" dirty="0">
                <a:solidFill>
                  <a:srgbClr val="FF0000"/>
                </a:solidFill>
              </a:rPr>
              <a:t>-</a:t>
            </a:r>
            <a:r>
              <a:rPr lang="fr-FR" sz="2400" dirty="0"/>
              <a:t>, </a:t>
            </a:r>
            <a:r>
              <a:rPr lang="fr-FR" sz="2400" b="1" dirty="0">
                <a:solidFill>
                  <a:srgbClr val="FF0000"/>
                </a:solidFill>
              </a:rPr>
              <a:t>*</a:t>
            </a:r>
            <a:r>
              <a:rPr lang="fr-FR" sz="2400" dirty="0"/>
              <a:t> , </a:t>
            </a:r>
            <a:r>
              <a:rPr lang="fr-FR" sz="2400" b="1" dirty="0">
                <a:solidFill>
                  <a:srgbClr val="FF0000"/>
                </a:solidFill>
              </a:rPr>
              <a:t>/</a:t>
            </a:r>
            <a:r>
              <a:rPr lang="fr-FR" sz="2400" dirty="0"/>
              <a:t> , </a:t>
            </a:r>
            <a:r>
              <a:rPr lang="fr-FR" sz="2400" b="1" dirty="0">
                <a:solidFill>
                  <a:srgbClr val="FF0000"/>
                </a:solidFill>
              </a:rPr>
              <a:t>**</a:t>
            </a:r>
            <a:r>
              <a:rPr lang="fr-FR" sz="2400" dirty="0"/>
              <a:t> (puissance) , </a:t>
            </a:r>
            <a:r>
              <a:rPr lang="fr-FR" sz="2400" b="1" dirty="0">
                <a:solidFill>
                  <a:srgbClr val="FF0000"/>
                </a:solidFill>
              </a:rPr>
              <a:t>//</a:t>
            </a:r>
            <a:r>
              <a:rPr lang="fr-FR" sz="2400" dirty="0"/>
              <a:t> (division entière) , </a:t>
            </a:r>
            <a:r>
              <a:rPr lang="fr-FR" sz="2400" b="1" dirty="0">
                <a:solidFill>
                  <a:srgbClr val="FF0000"/>
                </a:solidFill>
              </a:rPr>
              <a:t>%</a:t>
            </a:r>
            <a:r>
              <a:rPr lang="fr-FR" sz="2400" dirty="0"/>
              <a:t> (modulo).</a:t>
            </a:r>
          </a:p>
          <a:p>
            <a:pPr marL="342900" indent="-342900" algn="just">
              <a:lnSpc>
                <a:spcPct val="150000"/>
              </a:lnSpc>
              <a:buFont typeface="Wingdings" panose="05000000000000000000" pitchFamily="2" charset="2"/>
              <a:buChar char="§"/>
            </a:pPr>
            <a:r>
              <a:rPr lang="fr-FR" sz="2400" dirty="0"/>
              <a:t>Opérations d’affections: </a:t>
            </a:r>
            <a:r>
              <a:rPr lang="fr-FR" sz="2400" b="1" dirty="0">
                <a:solidFill>
                  <a:srgbClr val="FF0000"/>
                </a:solidFill>
              </a:rPr>
              <a:t>=</a:t>
            </a:r>
            <a:r>
              <a:rPr lang="fr-FR" sz="2400" dirty="0"/>
              <a:t>, </a:t>
            </a:r>
            <a:r>
              <a:rPr lang="fr-FR" sz="2400" b="1" dirty="0">
                <a:solidFill>
                  <a:srgbClr val="FF0000"/>
                </a:solidFill>
              </a:rPr>
              <a:t>+=</a:t>
            </a:r>
            <a:r>
              <a:rPr lang="fr-FR" sz="2400" dirty="0"/>
              <a:t>, </a:t>
            </a:r>
            <a:r>
              <a:rPr lang="fr-FR" sz="2400" b="1" dirty="0">
                <a:solidFill>
                  <a:srgbClr val="FF0000"/>
                </a:solidFill>
              </a:rPr>
              <a:t>-=</a:t>
            </a:r>
            <a:r>
              <a:rPr lang="fr-FR" sz="2400" dirty="0"/>
              <a:t>, </a:t>
            </a:r>
            <a:r>
              <a:rPr lang="fr-FR" sz="2400" b="1" dirty="0">
                <a:solidFill>
                  <a:srgbClr val="FF0000"/>
                </a:solidFill>
              </a:rPr>
              <a:t>*=</a:t>
            </a:r>
            <a:r>
              <a:rPr lang="fr-FR" sz="2400" dirty="0"/>
              <a:t>, </a:t>
            </a:r>
            <a:r>
              <a:rPr lang="fr-FR" sz="2400" b="1" dirty="0">
                <a:solidFill>
                  <a:srgbClr val="FF0000"/>
                </a:solidFill>
              </a:rPr>
              <a:t>/=</a:t>
            </a:r>
          </a:p>
          <a:p>
            <a:pPr algn="just">
              <a:lnSpc>
                <a:spcPct val="150000"/>
              </a:lnSpc>
            </a:pPr>
            <a:endParaRPr lang="fr-FR" sz="2400" dirty="0"/>
          </a:p>
        </p:txBody>
      </p:sp>
    </p:spTree>
    <p:extLst>
      <p:ext uri="{BB962C8B-B14F-4D97-AF65-F5344CB8AC3E}">
        <p14:creationId xmlns:p14="http://schemas.microsoft.com/office/powerpoint/2010/main" val="208536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Fonctions 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14</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5" name="Rectangle 24">
            <a:extLst>
              <a:ext uri="{FF2B5EF4-FFF2-40B4-BE49-F238E27FC236}">
                <a16:creationId xmlns:a16="http://schemas.microsoft.com/office/drawing/2014/main" id="{C962A7C8-C754-4DEB-A3E6-73682007F877}"/>
              </a:ext>
            </a:extLst>
          </p:cNvPr>
          <p:cNvSpPr/>
          <p:nvPr/>
        </p:nvSpPr>
        <p:spPr>
          <a:xfrm>
            <a:off x="635259" y="5745329"/>
            <a:ext cx="11039502" cy="464871"/>
          </a:xfrm>
          <a:prstGeom prst="rect">
            <a:avLst/>
          </a:prstGeom>
        </p:spPr>
        <p:txBody>
          <a:bodyPr wrap="square">
            <a:spAutoFit/>
          </a:bodyPr>
          <a:lstStyle/>
          <a:p>
            <a:pPr algn="just">
              <a:lnSpc>
                <a:spcPct val="150000"/>
              </a:lnSpc>
            </a:pPr>
            <a:r>
              <a:rPr lang="fr-FR" b="1" dirty="0">
                <a:solidFill>
                  <a:srgbClr val="FF0000"/>
                </a:solidFill>
              </a:rPr>
              <a:t>N.B: La variable retournée par input() est TOUJOURS de type </a:t>
            </a:r>
            <a:r>
              <a:rPr lang="fr-FR" b="1" dirty="0" err="1">
                <a:solidFill>
                  <a:srgbClr val="FF0000"/>
                </a:solidFill>
              </a:rPr>
              <a:t>str</a:t>
            </a:r>
            <a:r>
              <a:rPr lang="fr-FR" b="1" dirty="0">
                <a:solidFill>
                  <a:srgbClr val="FF0000"/>
                </a:solidFill>
              </a:rPr>
              <a:t>.</a:t>
            </a:r>
          </a:p>
        </p:txBody>
      </p:sp>
      <p:sp>
        <p:nvSpPr>
          <p:cNvPr id="20" name="ZoneTexte 19">
            <a:extLst>
              <a:ext uri="{FF2B5EF4-FFF2-40B4-BE49-F238E27FC236}">
                <a16:creationId xmlns:a16="http://schemas.microsoft.com/office/drawing/2014/main" id="{503E60B3-DC08-4244-96ED-18E4B5636952}"/>
              </a:ext>
            </a:extLst>
          </p:cNvPr>
          <p:cNvSpPr txBox="1"/>
          <p:nvPr/>
        </p:nvSpPr>
        <p:spPr>
          <a:xfrm>
            <a:off x="517238" y="1773382"/>
            <a:ext cx="11039502" cy="3913059"/>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fr-FR" sz="2400" dirty="0"/>
              <a:t>Python utilise la fonction </a:t>
            </a:r>
            <a:r>
              <a:rPr lang="fr-FR" sz="2000" b="1" dirty="0" err="1">
                <a:solidFill>
                  <a:srgbClr val="C00000"/>
                </a:solidFill>
                <a:latin typeface="Consolas" panose="020B0609020204030204" pitchFamily="49" charset="0"/>
              </a:rPr>
              <a:t>print</a:t>
            </a:r>
            <a:r>
              <a:rPr lang="fr-FR" sz="2000" b="1" dirty="0">
                <a:solidFill>
                  <a:srgbClr val="C00000"/>
                </a:solidFill>
                <a:latin typeface="Consolas" panose="020B0609020204030204" pitchFamily="49" charset="0"/>
              </a:rPr>
              <a:t>()</a:t>
            </a:r>
            <a:r>
              <a:rPr lang="fr-FR" sz="2400" dirty="0"/>
              <a:t> pour afficher sur la sortie principale (généralement le Terminal ou le script a été lancé)</a:t>
            </a:r>
          </a:p>
          <a:p>
            <a:pPr>
              <a:lnSpc>
                <a:spcPct val="150000"/>
              </a:lnSpc>
            </a:pPr>
            <a:r>
              <a:rPr lang="fr-FR" sz="2400" dirty="0"/>
              <a:t>    </a:t>
            </a:r>
            <a:r>
              <a:rPr lang="fr-FR" sz="2400" b="1" i="1" u="sng" dirty="0"/>
              <a:t>Exemple</a:t>
            </a:r>
            <a:r>
              <a:rPr lang="fr-FR" sz="2400" dirty="0"/>
              <a:t>:  </a:t>
            </a:r>
            <a:r>
              <a:rPr lang="fr-FR" sz="2000" b="1" dirty="0" err="1">
                <a:solidFill>
                  <a:srgbClr val="C00000"/>
                </a:solidFill>
                <a:latin typeface="Consolas" panose="020B0609020204030204" pitchFamily="49" charset="0"/>
              </a:rPr>
              <a:t>print</a:t>
            </a:r>
            <a:r>
              <a:rPr lang="fr-FR" sz="2000" b="1" dirty="0">
                <a:latin typeface="Consolas" panose="020B0609020204030204" pitchFamily="49" charset="0"/>
              </a:rPr>
              <a:t>("Hello World !!"</a:t>
            </a:r>
            <a:r>
              <a:rPr lang="fr-FR" sz="2000" b="1" dirty="0">
                <a:solidFill>
                  <a:srgbClr val="C00000"/>
                </a:solidFill>
                <a:latin typeface="Consolas" panose="020B0609020204030204" pitchFamily="49" charset="0"/>
              </a:rPr>
              <a:t>) </a:t>
            </a:r>
            <a:r>
              <a:rPr lang="fr-FR" sz="2400" dirty="0"/>
              <a:t>		</a:t>
            </a:r>
            <a:r>
              <a:rPr lang="fr-FR" sz="2000" b="1" dirty="0" err="1">
                <a:solidFill>
                  <a:srgbClr val="C00000"/>
                </a:solidFill>
                <a:latin typeface="Consolas" panose="020B0609020204030204" pitchFamily="49" charset="0"/>
              </a:rPr>
              <a:t>print</a:t>
            </a:r>
            <a:r>
              <a:rPr lang="fr-FR" sz="2000" b="1" dirty="0">
                <a:solidFill>
                  <a:srgbClr val="C00000"/>
                </a:solidFill>
                <a:latin typeface="Consolas" panose="020B0609020204030204" pitchFamily="49" charset="0"/>
              </a:rPr>
              <a:t>(</a:t>
            </a:r>
            <a:r>
              <a:rPr lang="fr-FR" sz="2000" b="1" dirty="0">
                <a:latin typeface="Consolas" panose="020B0609020204030204" pitchFamily="49" charset="0"/>
              </a:rPr>
              <a:t>1+1</a:t>
            </a:r>
            <a:r>
              <a:rPr lang="fr-FR" sz="2000" b="1" dirty="0">
                <a:solidFill>
                  <a:srgbClr val="C00000"/>
                </a:solidFill>
                <a:latin typeface="Consolas" panose="020B0609020204030204" pitchFamily="49" charset="0"/>
              </a:rPr>
              <a:t>)</a:t>
            </a:r>
            <a:r>
              <a:rPr lang="fr-FR" sz="2400" dirty="0"/>
              <a:t>	</a:t>
            </a:r>
            <a:r>
              <a:rPr lang="fr-FR" sz="2000" b="1" dirty="0" err="1">
                <a:solidFill>
                  <a:srgbClr val="C00000"/>
                </a:solidFill>
                <a:latin typeface="Consolas" panose="020B0609020204030204" pitchFamily="49" charset="0"/>
              </a:rPr>
              <a:t>print</a:t>
            </a:r>
            <a:r>
              <a:rPr lang="fr-FR" sz="2000" b="1" dirty="0">
                <a:solidFill>
                  <a:srgbClr val="C00000"/>
                </a:solidFill>
                <a:latin typeface="Consolas" panose="020B0609020204030204" pitchFamily="49" charset="0"/>
              </a:rPr>
              <a:t>(</a:t>
            </a:r>
            <a:r>
              <a:rPr lang="fr-FR" sz="2000" b="1" dirty="0" err="1">
                <a:latin typeface="Consolas" panose="020B0609020204030204" pitchFamily="49" charset="0"/>
              </a:rPr>
              <a:t>myfunc</a:t>
            </a:r>
            <a:r>
              <a:rPr lang="fr-FR" sz="2000" b="1" dirty="0">
                <a:latin typeface="Consolas" panose="020B0609020204030204" pitchFamily="49" charset="0"/>
              </a:rPr>
              <a:t>()</a:t>
            </a:r>
            <a:r>
              <a:rPr lang="fr-FR" sz="2000" b="1" dirty="0">
                <a:solidFill>
                  <a:srgbClr val="C00000"/>
                </a:solidFill>
                <a:latin typeface="Consolas" panose="020B0609020204030204" pitchFamily="49" charset="0"/>
              </a:rPr>
              <a:t>)</a:t>
            </a:r>
          </a:p>
          <a:p>
            <a:pPr>
              <a:lnSpc>
                <a:spcPct val="150000"/>
              </a:lnSpc>
            </a:pPr>
            <a:endParaRPr lang="fr-FR" sz="2400" dirty="0"/>
          </a:p>
          <a:p>
            <a:pPr marL="342900" indent="-342900">
              <a:lnSpc>
                <a:spcPct val="150000"/>
              </a:lnSpc>
              <a:buFont typeface="Wingdings" panose="05000000000000000000" pitchFamily="2" charset="2"/>
              <a:buChar char="§"/>
            </a:pPr>
            <a:r>
              <a:rPr lang="fr-FR" sz="2400" dirty="0"/>
              <a:t>Pour lire une valeur depuis le Terminal, la fonction utilisée est la fonction </a:t>
            </a:r>
            <a:r>
              <a:rPr lang="fr-FR" sz="2000" b="1" dirty="0">
                <a:solidFill>
                  <a:srgbClr val="C00000"/>
                </a:solidFill>
                <a:latin typeface="Consolas" panose="020B0609020204030204" pitchFamily="49" charset="0"/>
              </a:rPr>
              <a:t>input()</a:t>
            </a:r>
          </a:p>
          <a:p>
            <a:pPr>
              <a:lnSpc>
                <a:spcPct val="150000"/>
              </a:lnSpc>
            </a:pPr>
            <a:r>
              <a:rPr lang="fr-FR" sz="2400" dirty="0"/>
              <a:t>   </a:t>
            </a:r>
            <a:r>
              <a:rPr lang="fr-FR" sz="2400" b="1" i="1" u="sng" dirty="0"/>
              <a:t>Exemple</a:t>
            </a:r>
            <a:r>
              <a:rPr lang="fr-FR" sz="2400" dirty="0"/>
              <a:t>:   </a:t>
            </a:r>
            <a:r>
              <a:rPr lang="fr-FR" sz="2000" b="1" dirty="0" err="1">
                <a:solidFill>
                  <a:srgbClr val="C00000"/>
                </a:solidFill>
                <a:latin typeface="Consolas" panose="020B0609020204030204" pitchFamily="49" charset="0"/>
              </a:rPr>
              <a:t>num</a:t>
            </a:r>
            <a:r>
              <a:rPr lang="fr-FR" sz="2000" b="1" dirty="0">
                <a:solidFill>
                  <a:srgbClr val="C00000"/>
                </a:solidFill>
                <a:latin typeface="Consolas" panose="020B0609020204030204" pitchFamily="49" charset="0"/>
              </a:rPr>
              <a:t> = input</a:t>
            </a:r>
            <a:r>
              <a:rPr lang="fr-FR" sz="2000" b="1" dirty="0">
                <a:latin typeface="Consolas" panose="020B0609020204030204" pitchFamily="49" charset="0"/>
              </a:rPr>
              <a:t>("Saisir un numéro de votre choix"</a:t>
            </a:r>
            <a:r>
              <a:rPr lang="fr-FR" sz="2000" b="1" dirty="0">
                <a:solidFill>
                  <a:srgbClr val="C00000"/>
                </a:solidFill>
                <a:latin typeface="Consolas" panose="020B0609020204030204" pitchFamily="49" charset="0"/>
              </a:rPr>
              <a:t>)</a:t>
            </a:r>
          </a:p>
          <a:p>
            <a:pPr>
              <a:lnSpc>
                <a:spcPct val="150000"/>
              </a:lnSpc>
            </a:pPr>
            <a:endParaRPr lang="fr-FR" sz="2400" dirty="0"/>
          </a:p>
        </p:txBody>
      </p:sp>
    </p:spTree>
    <p:extLst>
      <p:ext uri="{BB962C8B-B14F-4D97-AF65-F5344CB8AC3E}">
        <p14:creationId xmlns:p14="http://schemas.microsoft.com/office/powerpoint/2010/main" val="143246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Notion de Bloc</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15</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5" name="Rectangle 24">
            <a:extLst>
              <a:ext uri="{FF2B5EF4-FFF2-40B4-BE49-F238E27FC236}">
                <a16:creationId xmlns:a16="http://schemas.microsoft.com/office/drawing/2014/main" id="{C962A7C8-C754-4DEB-A3E6-73682007F877}"/>
              </a:ext>
            </a:extLst>
          </p:cNvPr>
          <p:cNvSpPr/>
          <p:nvPr/>
        </p:nvSpPr>
        <p:spPr>
          <a:xfrm>
            <a:off x="635259" y="5745329"/>
            <a:ext cx="11039502" cy="464871"/>
          </a:xfrm>
          <a:prstGeom prst="rect">
            <a:avLst/>
          </a:prstGeom>
        </p:spPr>
        <p:txBody>
          <a:bodyPr wrap="square">
            <a:spAutoFit/>
          </a:bodyPr>
          <a:lstStyle/>
          <a:p>
            <a:pPr algn="just">
              <a:lnSpc>
                <a:spcPct val="150000"/>
              </a:lnSpc>
            </a:pPr>
            <a:r>
              <a:rPr lang="fr-FR" b="1" dirty="0">
                <a:solidFill>
                  <a:srgbClr val="FF0000"/>
                </a:solidFill>
              </a:rPr>
              <a:t>N.B: Les variables définis dans un bloc sont locales pour ce bloc et ne sont accessible qu’à l’intérieur. </a:t>
            </a:r>
          </a:p>
        </p:txBody>
      </p:sp>
      <p:sp>
        <p:nvSpPr>
          <p:cNvPr id="20" name="ZoneTexte 19">
            <a:extLst>
              <a:ext uri="{FF2B5EF4-FFF2-40B4-BE49-F238E27FC236}">
                <a16:creationId xmlns:a16="http://schemas.microsoft.com/office/drawing/2014/main" id="{503E60B3-DC08-4244-96ED-18E4B5636952}"/>
              </a:ext>
            </a:extLst>
          </p:cNvPr>
          <p:cNvSpPr txBox="1"/>
          <p:nvPr/>
        </p:nvSpPr>
        <p:spPr>
          <a:xfrm>
            <a:off x="517238" y="1773382"/>
            <a:ext cx="7733083" cy="3359061"/>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fr-FR" sz="2400" dirty="0"/>
              <a:t>Un bloc d'instructions est une suite d'instructions qui est alignée sur la même tabulation.</a:t>
            </a:r>
          </a:p>
          <a:p>
            <a:pPr marL="342900" indent="-342900">
              <a:lnSpc>
                <a:spcPct val="150000"/>
              </a:lnSpc>
              <a:buFont typeface="Wingdings" panose="05000000000000000000" pitchFamily="2" charset="2"/>
              <a:buChar char="§"/>
            </a:pPr>
            <a:r>
              <a:rPr lang="fr-FR" sz="2400" dirty="0"/>
              <a:t>Python utilise </a:t>
            </a:r>
            <a:r>
              <a:rPr lang="fr-FR" sz="2400" b="1" dirty="0">
                <a:solidFill>
                  <a:srgbClr val="C00000"/>
                </a:solidFill>
              </a:rPr>
              <a:t>l’indentation</a:t>
            </a:r>
            <a:r>
              <a:rPr lang="fr-FR" sz="2400" dirty="0"/>
              <a:t> tandis que d’autres langages délimitent un bloc par les symboles {} , ou BEGIN - END</a:t>
            </a:r>
          </a:p>
          <a:p>
            <a:pPr marL="342900" indent="-342900">
              <a:lnSpc>
                <a:spcPct val="150000"/>
              </a:lnSpc>
              <a:buFont typeface="Wingdings" panose="05000000000000000000" pitchFamily="2" charset="2"/>
              <a:buChar char="§"/>
            </a:pPr>
            <a:r>
              <a:rPr lang="fr-FR" sz="2400" dirty="0"/>
              <a:t>Les blocs sont utilisés pour définir les corps des </a:t>
            </a:r>
            <a:r>
              <a:rPr lang="fr-FR" sz="2400" b="1" dirty="0">
                <a:solidFill>
                  <a:srgbClr val="FF0000"/>
                </a:solidFill>
              </a:rPr>
              <a:t>fonctions</a:t>
            </a:r>
            <a:r>
              <a:rPr lang="fr-FR" sz="2400" dirty="0"/>
              <a:t>, des </a:t>
            </a:r>
            <a:r>
              <a:rPr lang="fr-FR" sz="2400" b="1" dirty="0">
                <a:solidFill>
                  <a:srgbClr val="FF0000"/>
                </a:solidFill>
              </a:rPr>
              <a:t>boucles</a:t>
            </a:r>
            <a:r>
              <a:rPr lang="fr-FR" sz="2400" dirty="0"/>
              <a:t>,  des </a:t>
            </a:r>
            <a:r>
              <a:rPr lang="fr-FR" sz="2400" b="1" dirty="0">
                <a:solidFill>
                  <a:srgbClr val="FF0000"/>
                </a:solidFill>
              </a:rPr>
              <a:t>classes</a:t>
            </a:r>
            <a:r>
              <a:rPr lang="fr-FR" sz="2400" dirty="0"/>
              <a:t> ...</a:t>
            </a:r>
          </a:p>
        </p:txBody>
      </p:sp>
      <p:pic>
        <p:nvPicPr>
          <p:cNvPr id="1026" name="Picture 2" descr="Apprendre à programmer avec Python">
            <a:extLst>
              <a:ext uri="{FF2B5EF4-FFF2-40B4-BE49-F238E27FC236}">
                <a16:creationId xmlns:a16="http://schemas.microsoft.com/office/drawing/2014/main" id="{06F8FA59-68ED-46ED-BB07-2CEE8DBA6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532" y="1773382"/>
            <a:ext cx="3126229" cy="3665504"/>
          </a:xfrm>
          <a:prstGeom prst="rect">
            <a:avLst/>
          </a:prstGeom>
          <a:noFill/>
        </p:spPr>
      </p:pic>
    </p:spTree>
    <p:extLst>
      <p:ext uri="{BB962C8B-B14F-4D97-AF65-F5344CB8AC3E}">
        <p14:creationId xmlns:p14="http://schemas.microsoft.com/office/powerpoint/2010/main" val="342103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Les Conditions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16</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0" name="ZoneTexte 19">
            <a:extLst>
              <a:ext uri="{FF2B5EF4-FFF2-40B4-BE49-F238E27FC236}">
                <a16:creationId xmlns:a16="http://schemas.microsoft.com/office/drawing/2014/main" id="{503E60B3-DC08-4244-96ED-18E4B5636952}"/>
              </a:ext>
            </a:extLst>
          </p:cNvPr>
          <p:cNvSpPr txBox="1"/>
          <p:nvPr/>
        </p:nvSpPr>
        <p:spPr>
          <a:xfrm>
            <a:off x="2831854" y="2371150"/>
            <a:ext cx="3874808" cy="2956322"/>
          </a:xfrm>
          <a:prstGeom prst="rect">
            <a:avLst/>
          </a:prstGeom>
          <a:noFill/>
          <a:ln>
            <a:solidFill>
              <a:schemeClr val="tx1"/>
            </a:solidFill>
          </a:ln>
        </p:spPr>
        <p:txBody>
          <a:bodyPr wrap="square">
            <a:spAutoFit/>
          </a:bodyPr>
          <a:lstStyle/>
          <a:p>
            <a:pPr>
              <a:lnSpc>
                <a:spcPct val="150000"/>
              </a:lnSpc>
            </a:pPr>
            <a:r>
              <a:rPr lang="en-US" b="1" dirty="0">
                <a:latin typeface="Consolas" panose="020B0609020204030204" pitchFamily="49" charset="0"/>
              </a:rPr>
              <a:t>if </a:t>
            </a:r>
            <a:r>
              <a:rPr lang="en-US" b="1" dirty="0">
                <a:solidFill>
                  <a:srgbClr val="FF0000"/>
                </a:solidFill>
                <a:latin typeface="Consolas" panose="020B0609020204030204" pitchFamily="49" charset="0"/>
              </a:rPr>
              <a:t>condition_1</a:t>
            </a:r>
            <a:r>
              <a:rPr lang="en-US" b="1" dirty="0">
                <a:latin typeface="Consolas" panose="020B0609020204030204" pitchFamily="49" charset="0"/>
              </a:rPr>
              <a:t>:</a:t>
            </a:r>
          </a:p>
          <a:p>
            <a:pPr>
              <a:lnSpc>
                <a:spcPct val="150000"/>
              </a:lnSpc>
            </a:pPr>
            <a:r>
              <a:rPr lang="en-US" b="1" dirty="0">
                <a:latin typeface="Consolas" panose="020B0609020204030204" pitchFamily="49" charset="0"/>
              </a:rPr>
              <a:t>	BLOC 1</a:t>
            </a:r>
          </a:p>
          <a:p>
            <a:pPr>
              <a:lnSpc>
                <a:spcPct val="150000"/>
              </a:lnSpc>
            </a:pPr>
            <a:r>
              <a:rPr lang="en-US" b="1" dirty="0">
                <a:latin typeface="Consolas" panose="020B0609020204030204" pitchFamily="49" charset="0"/>
              </a:rPr>
              <a:t>elif </a:t>
            </a:r>
            <a:r>
              <a:rPr lang="en-US" b="1" dirty="0">
                <a:solidFill>
                  <a:srgbClr val="FF0000"/>
                </a:solidFill>
                <a:latin typeface="Consolas" panose="020B0609020204030204" pitchFamily="49" charset="0"/>
              </a:rPr>
              <a:t>condition_2</a:t>
            </a:r>
            <a:r>
              <a:rPr lang="en-US" b="1" dirty="0">
                <a:latin typeface="Consolas" panose="020B0609020204030204" pitchFamily="49" charset="0"/>
              </a:rPr>
              <a:t>: </a:t>
            </a:r>
          </a:p>
          <a:p>
            <a:pPr>
              <a:lnSpc>
                <a:spcPct val="150000"/>
              </a:lnSpc>
            </a:pPr>
            <a:r>
              <a:rPr lang="en-US" b="1" dirty="0">
                <a:solidFill>
                  <a:srgbClr val="00B050"/>
                </a:solidFill>
                <a:latin typeface="Consolas" panose="020B0609020204030204" pitchFamily="49" charset="0"/>
              </a:rPr>
              <a:t>	# Equivalent à else if </a:t>
            </a:r>
          </a:p>
          <a:p>
            <a:pPr>
              <a:lnSpc>
                <a:spcPct val="150000"/>
              </a:lnSpc>
            </a:pPr>
            <a:r>
              <a:rPr lang="en-US" b="1" dirty="0">
                <a:latin typeface="Consolas" panose="020B0609020204030204" pitchFamily="49" charset="0"/>
              </a:rPr>
              <a:t>	BLOC 2</a:t>
            </a:r>
          </a:p>
          <a:p>
            <a:pPr>
              <a:lnSpc>
                <a:spcPct val="150000"/>
              </a:lnSpc>
            </a:pPr>
            <a:r>
              <a:rPr lang="en-US" b="1" dirty="0">
                <a:latin typeface="Consolas" panose="020B0609020204030204" pitchFamily="49" charset="0"/>
              </a:rPr>
              <a:t>else:</a:t>
            </a:r>
          </a:p>
          <a:p>
            <a:pPr>
              <a:lnSpc>
                <a:spcPct val="150000"/>
              </a:lnSpc>
            </a:pPr>
            <a:r>
              <a:rPr lang="en-US" b="1" dirty="0">
                <a:latin typeface="Consolas" panose="020B0609020204030204" pitchFamily="49" charset="0"/>
              </a:rPr>
              <a:t>	BLOC 3</a:t>
            </a:r>
            <a:endParaRPr lang="fr-FR" b="1" dirty="0">
              <a:latin typeface="Consolas" panose="020B0609020204030204" pitchFamily="49" charset="0"/>
            </a:endParaRPr>
          </a:p>
        </p:txBody>
      </p:sp>
      <p:pic>
        <p:nvPicPr>
          <p:cNvPr id="22" name="Image 21">
            <a:extLst>
              <a:ext uri="{FF2B5EF4-FFF2-40B4-BE49-F238E27FC236}">
                <a16:creationId xmlns:a16="http://schemas.microsoft.com/office/drawing/2014/main" id="{89D41240-8CE4-43C6-A35B-4099BC51691A}"/>
              </a:ext>
            </a:extLst>
          </p:cNvPr>
          <p:cNvPicPr>
            <a:picLocks noChangeAspect="1"/>
          </p:cNvPicPr>
          <p:nvPr/>
        </p:nvPicPr>
        <p:blipFill>
          <a:blip r:embed="rId2"/>
          <a:stretch>
            <a:fillRect/>
          </a:stretch>
        </p:blipFill>
        <p:spPr>
          <a:xfrm>
            <a:off x="7191834" y="2606869"/>
            <a:ext cx="4050871" cy="2668238"/>
          </a:xfrm>
          <a:prstGeom prst="rect">
            <a:avLst/>
          </a:prstGeom>
          <a:ln>
            <a:noFill/>
          </a:ln>
        </p:spPr>
      </p:pic>
      <p:sp>
        <p:nvSpPr>
          <p:cNvPr id="3" name="ZoneTexte 2">
            <a:extLst>
              <a:ext uri="{FF2B5EF4-FFF2-40B4-BE49-F238E27FC236}">
                <a16:creationId xmlns:a16="http://schemas.microsoft.com/office/drawing/2014/main" id="{72CD5E55-7A9F-4FA3-96FB-47949E839B86}"/>
              </a:ext>
            </a:extLst>
          </p:cNvPr>
          <p:cNvSpPr txBox="1"/>
          <p:nvPr/>
        </p:nvSpPr>
        <p:spPr>
          <a:xfrm>
            <a:off x="718386" y="1582893"/>
            <a:ext cx="10755228" cy="4790222"/>
          </a:xfrm>
          <a:prstGeom prst="rect">
            <a:avLst/>
          </a:prstGeom>
          <a:noFill/>
        </p:spPr>
        <p:txBody>
          <a:bodyPr wrap="square" rtlCol="0">
            <a:spAutoFit/>
          </a:bodyPr>
          <a:lstStyle/>
          <a:p>
            <a:pPr>
              <a:lnSpc>
                <a:spcPct val="150000"/>
              </a:lnSpc>
            </a:pPr>
            <a:r>
              <a:rPr lang="fr-FR" sz="2400" dirty="0"/>
              <a:t>L’instruction if permet de réaliser un traitement conditionnel selon une condition booléenne. </a:t>
            </a:r>
          </a:p>
          <a:p>
            <a:pPr>
              <a:lnSpc>
                <a:spcPct val="150000"/>
              </a:lnSpc>
            </a:pPr>
            <a:endParaRPr lang="fr-FR" sz="2400" dirty="0"/>
          </a:p>
          <a:p>
            <a:pPr>
              <a:lnSpc>
                <a:spcPct val="150000"/>
              </a:lnSpc>
            </a:pPr>
            <a:endParaRPr lang="fr-FR" sz="2400" dirty="0"/>
          </a:p>
          <a:p>
            <a:pPr>
              <a:lnSpc>
                <a:spcPct val="150000"/>
              </a:lnSpc>
            </a:pPr>
            <a:endParaRPr lang="fr-FR" sz="2400" dirty="0"/>
          </a:p>
          <a:p>
            <a:pPr>
              <a:lnSpc>
                <a:spcPct val="150000"/>
              </a:lnSpc>
            </a:pPr>
            <a:endParaRPr lang="fr-FR" sz="1050" dirty="0"/>
          </a:p>
          <a:p>
            <a:pPr>
              <a:lnSpc>
                <a:spcPct val="150000"/>
              </a:lnSpc>
            </a:pPr>
            <a:endParaRPr lang="fr-FR" sz="2400" dirty="0"/>
          </a:p>
          <a:p>
            <a:pPr>
              <a:lnSpc>
                <a:spcPct val="150000"/>
              </a:lnSpc>
            </a:pPr>
            <a:endParaRPr lang="fr-FR" sz="2400" dirty="0"/>
          </a:p>
          <a:p>
            <a:pPr>
              <a:lnSpc>
                <a:spcPct val="150000"/>
              </a:lnSpc>
            </a:pPr>
            <a:r>
              <a:rPr lang="fr-FR" sz="2400" dirty="0"/>
              <a:t>Les conditions peuvent aussi être utilisés </a:t>
            </a:r>
            <a:r>
              <a:rPr lang="fr-FR" sz="2400" b="1" dirty="0" err="1">
                <a:solidFill>
                  <a:schemeClr val="accent2"/>
                </a:solidFill>
              </a:rPr>
              <a:t>inline</a:t>
            </a:r>
            <a:r>
              <a:rPr lang="fr-FR" sz="2400" dirty="0"/>
              <a:t> :     </a:t>
            </a:r>
          </a:p>
        </p:txBody>
      </p:sp>
      <p:sp>
        <p:nvSpPr>
          <p:cNvPr id="23" name="ZoneTexte 22">
            <a:extLst>
              <a:ext uri="{FF2B5EF4-FFF2-40B4-BE49-F238E27FC236}">
                <a16:creationId xmlns:a16="http://schemas.microsoft.com/office/drawing/2014/main" id="{808F133A-6F24-4D11-8B8F-BC470944A4DB}"/>
              </a:ext>
            </a:extLst>
          </p:cNvPr>
          <p:cNvSpPr txBox="1"/>
          <p:nvPr/>
        </p:nvSpPr>
        <p:spPr>
          <a:xfrm>
            <a:off x="6859889" y="5776324"/>
            <a:ext cx="4696852" cy="463332"/>
          </a:xfrm>
          <a:prstGeom prst="rect">
            <a:avLst/>
          </a:prstGeom>
          <a:noFill/>
          <a:ln>
            <a:solidFill>
              <a:schemeClr val="tx1"/>
            </a:solidFill>
          </a:ln>
        </p:spPr>
        <p:txBody>
          <a:bodyPr wrap="square">
            <a:spAutoFit/>
          </a:bodyPr>
          <a:lstStyle/>
          <a:p>
            <a:pPr>
              <a:lnSpc>
                <a:spcPct val="150000"/>
              </a:lnSpc>
            </a:pPr>
            <a:r>
              <a:rPr lang="en-US" b="1" dirty="0">
                <a:latin typeface="Consolas" panose="020B0609020204030204" pitchFamily="49" charset="0"/>
              </a:rPr>
              <a:t>A = </a:t>
            </a:r>
            <a:r>
              <a:rPr lang="en-US" b="1" dirty="0">
                <a:solidFill>
                  <a:srgbClr val="37709F"/>
                </a:solidFill>
                <a:latin typeface="Consolas" panose="020B0609020204030204" pitchFamily="49" charset="0"/>
              </a:rPr>
              <a:t>value1</a:t>
            </a:r>
            <a:r>
              <a:rPr lang="en-US" b="1" dirty="0">
                <a:latin typeface="Consolas" panose="020B0609020204030204" pitchFamily="49" charset="0"/>
              </a:rPr>
              <a:t> if </a:t>
            </a:r>
            <a:r>
              <a:rPr lang="en-US" b="1" dirty="0">
                <a:solidFill>
                  <a:srgbClr val="FF0000"/>
                </a:solidFill>
                <a:latin typeface="Consolas" panose="020B0609020204030204" pitchFamily="49" charset="0"/>
              </a:rPr>
              <a:t>condition </a:t>
            </a:r>
            <a:r>
              <a:rPr lang="en-US" b="1" dirty="0">
                <a:latin typeface="Consolas" panose="020B0609020204030204" pitchFamily="49" charset="0"/>
              </a:rPr>
              <a:t>else </a:t>
            </a:r>
            <a:r>
              <a:rPr lang="en-US" b="1" dirty="0">
                <a:solidFill>
                  <a:srgbClr val="37709F"/>
                </a:solidFill>
                <a:latin typeface="Consolas" panose="020B0609020204030204" pitchFamily="49" charset="0"/>
              </a:rPr>
              <a:t>value2</a:t>
            </a:r>
          </a:p>
        </p:txBody>
      </p:sp>
    </p:spTree>
    <p:extLst>
      <p:ext uri="{BB962C8B-B14F-4D97-AF65-F5344CB8AC3E}">
        <p14:creationId xmlns:p14="http://schemas.microsoft.com/office/powerpoint/2010/main" val="214138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Les Boucles : </a:t>
            </a:r>
            <a:r>
              <a:rPr lang="fr-FR" sz="4000" b="1" dirty="0">
                <a:latin typeface="Consolas" panose="020B0609020204030204" pitchFamily="49" charset="0"/>
              </a:rPr>
              <a:t>for</a:t>
            </a:r>
            <a:endParaRPr lang="fr-FR" b="1" dirty="0">
              <a:latin typeface="Consolas" panose="020B0609020204030204" pitchFamily="49" charset="0"/>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17</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72CD5E55-7A9F-4FA3-96FB-47949E839B86}"/>
              </a:ext>
            </a:extLst>
          </p:cNvPr>
          <p:cNvSpPr txBox="1"/>
          <p:nvPr/>
        </p:nvSpPr>
        <p:spPr>
          <a:xfrm>
            <a:off x="718386" y="1582893"/>
            <a:ext cx="10755228" cy="1143070"/>
          </a:xfrm>
          <a:prstGeom prst="rect">
            <a:avLst/>
          </a:prstGeom>
          <a:noFill/>
        </p:spPr>
        <p:txBody>
          <a:bodyPr wrap="square" rtlCol="0">
            <a:spAutoFit/>
          </a:bodyPr>
          <a:lstStyle/>
          <a:p>
            <a:pPr>
              <a:lnSpc>
                <a:spcPct val="150000"/>
              </a:lnSpc>
            </a:pPr>
            <a:r>
              <a:rPr lang="fr-FR" sz="2400" dirty="0"/>
              <a:t>L’instruction </a:t>
            </a:r>
            <a:r>
              <a:rPr lang="fr-FR" sz="2400" b="1" dirty="0">
                <a:solidFill>
                  <a:srgbClr val="FF0000"/>
                </a:solidFill>
              </a:rPr>
              <a:t>for</a:t>
            </a:r>
            <a:r>
              <a:rPr lang="fr-FR" sz="2400" dirty="0"/>
              <a:t> permet de répéter un traitement un nombre défini de fois soit en utilisant la fonction </a:t>
            </a:r>
            <a:r>
              <a:rPr lang="fr-FR" sz="2000" b="1" dirty="0">
                <a:solidFill>
                  <a:srgbClr val="C00000"/>
                </a:solidFill>
                <a:latin typeface="Consolas" panose="020B0609020204030204" pitchFamily="49" charset="0"/>
              </a:rPr>
              <a:t>range()</a:t>
            </a:r>
            <a:r>
              <a:rPr lang="fr-FR" sz="2400" dirty="0"/>
              <a:t> soit en itérant sur une liste.</a:t>
            </a:r>
          </a:p>
        </p:txBody>
      </p:sp>
      <p:sp>
        <p:nvSpPr>
          <p:cNvPr id="21" name="Rectangle 20">
            <a:extLst>
              <a:ext uri="{FF2B5EF4-FFF2-40B4-BE49-F238E27FC236}">
                <a16:creationId xmlns:a16="http://schemas.microsoft.com/office/drawing/2014/main" id="{A29C4B32-EB10-48E7-B094-138185E2F25A}"/>
              </a:ext>
            </a:extLst>
          </p:cNvPr>
          <p:cNvSpPr/>
          <p:nvPr/>
        </p:nvSpPr>
        <p:spPr>
          <a:xfrm>
            <a:off x="838200" y="2875786"/>
            <a:ext cx="5903128" cy="1477328"/>
          </a:xfrm>
          <a:prstGeom prst="rect">
            <a:avLst/>
          </a:prstGeom>
          <a:ln>
            <a:solidFill>
              <a:schemeClr val="tx1"/>
            </a:solidFill>
          </a:ln>
        </p:spPr>
        <p:txBody>
          <a:bodyPr wrap="square">
            <a:spAutoFit/>
          </a:bodyPr>
          <a:lstStyle/>
          <a:p>
            <a:r>
              <a:rPr lang="fr-FR" b="1" dirty="0">
                <a:latin typeface="Consolas" panose="020B0609020204030204" pitchFamily="49" charset="0"/>
              </a:rPr>
              <a:t>for i in range (1,11) :</a:t>
            </a:r>
          </a:p>
          <a:p>
            <a:r>
              <a:rPr lang="fr-FR" b="1" dirty="0">
                <a:latin typeface="Consolas" panose="020B0609020204030204" pitchFamily="49" charset="0"/>
              </a:rPr>
              <a:t>    if i % 2 == 0 :</a:t>
            </a:r>
          </a:p>
          <a:p>
            <a:r>
              <a:rPr lang="fr-FR" b="1" dirty="0">
                <a:latin typeface="Consolas" panose="020B0609020204030204" pitchFamily="49" charset="0"/>
              </a:rPr>
              <a:t>        </a:t>
            </a:r>
            <a:r>
              <a:rPr lang="fr-FR" b="1" dirty="0" err="1">
                <a:latin typeface="Consolas" panose="020B0609020204030204" pitchFamily="49" charset="0"/>
              </a:rPr>
              <a:t>print</a:t>
            </a:r>
            <a:r>
              <a:rPr lang="fr-FR" b="1" dirty="0">
                <a:latin typeface="Consolas" panose="020B0609020204030204" pitchFamily="49" charset="0"/>
              </a:rPr>
              <a:t> ("Le nombre ", i, "est pair")</a:t>
            </a:r>
          </a:p>
          <a:p>
            <a:r>
              <a:rPr lang="fr-FR" b="1" dirty="0">
                <a:latin typeface="Consolas" panose="020B0609020204030204" pitchFamily="49" charset="0"/>
              </a:rPr>
              <a:t>    </a:t>
            </a:r>
            <a:r>
              <a:rPr lang="fr-FR" b="1" dirty="0" err="1">
                <a:latin typeface="Consolas" panose="020B0609020204030204" pitchFamily="49" charset="0"/>
              </a:rPr>
              <a:t>else</a:t>
            </a:r>
            <a:r>
              <a:rPr lang="fr-FR" b="1" dirty="0">
                <a:latin typeface="Consolas" panose="020B0609020204030204" pitchFamily="49" charset="0"/>
              </a:rPr>
              <a:t> :</a:t>
            </a:r>
          </a:p>
          <a:p>
            <a:r>
              <a:rPr lang="fr-FR" b="1" dirty="0">
                <a:latin typeface="Consolas" panose="020B0609020204030204" pitchFamily="49" charset="0"/>
              </a:rPr>
              <a:t>        </a:t>
            </a:r>
            <a:r>
              <a:rPr lang="fr-FR" b="1" dirty="0" err="1">
                <a:latin typeface="Consolas" panose="020B0609020204030204" pitchFamily="49" charset="0"/>
              </a:rPr>
              <a:t>print</a:t>
            </a:r>
            <a:r>
              <a:rPr lang="fr-FR" b="1" dirty="0">
                <a:latin typeface="Consolas" panose="020B0609020204030204" pitchFamily="49" charset="0"/>
              </a:rPr>
              <a:t> ("Le nombre ", i, "est impair")</a:t>
            </a:r>
          </a:p>
        </p:txBody>
      </p:sp>
      <p:sp>
        <p:nvSpPr>
          <p:cNvPr id="23" name="Rectangle 22">
            <a:extLst>
              <a:ext uri="{FF2B5EF4-FFF2-40B4-BE49-F238E27FC236}">
                <a16:creationId xmlns:a16="http://schemas.microsoft.com/office/drawing/2014/main" id="{923A2E30-FB4A-4320-9AD3-FB0214FEABD6}"/>
              </a:ext>
            </a:extLst>
          </p:cNvPr>
          <p:cNvSpPr/>
          <p:nvPr/>
        </p:nvSpPr>
        <p:spPr>
          <a:xfrm>
            <a:off x="718386" y="4496734"/>
            <a:ext cx="10752660" cy="1697068"/>
          </a:xfrm>
          <a:prstGeom prst="rect">
            <a:avLst/>
          </a:prstGeom>
        </p:spPr>
        <p:txBody>
          <a:bodyPr wrap="square">
            <a:spAutoFit/>
          </a:bodyPr>
          <a:lstStyle/>
          <a:p>
            <a:pPr>
              <a:lnSpc>
                <a:spcPct val="150000"/>
              </a:lnSpc>
            </a:pPr>
            <a:r>
              <a:rPr lang="fr-FR" sz="2400" dirty="0"/>
              <a:t>Pour i dans l’intervalle de 1(</a:t>
            </a:r>
            <a:r>
              <a:rPr lang="fr-FR" sz="2400" b="1" dirty="0">
                <a:solidFill>
                  <a:srgbClr val="C00000"/>
                </a:solidFill>
              </a:rPr>
              <a:t>inclus</a:t>
            </a:r>
            <a:r>
              <a:rPr lang="fr-FR" sz="2400" dirty="0"/>
              <a:t>) à 11(</a:t>
            </a:r>
            <a:r>
              <a:rPr lang="fr-FR" sz="2400" b="1" dirty="0">
                <a:solidFill>
                  <a:srgbClr val="C00000"/>
                </a:solidFill>
              </a:rPr>
              <a:t>exclus</a:t>
            </a:r>
            <a:r>
              <a:rPr lang="fr-FR" sz="2400" dirty="0"/>
              <a:t>) afficher </a:t>
            </a:r>
            <a:br>
              <a:rPr lang="fr-FR" sz="2400" dirty="0"/>
            </a:br>
            <a:r>
              <a:rPr lang="fr-FR" sz="2400" dirty="0"/>
              <a:t>si i est pair ou impair.</a:t>
            </a:r>
          </a:p>
          <a:p>
            <a:pPr>
              <a:lnSpc>
                <a:spcPct val="150000"/>
              </a:lnSpc>
            </a:pPr>
            <a:r>
              <a:rPr lang="fr-FR" sz="2400" dirty="0"/>
              <a:t>la variable i est déclarée dans la boucle for et prend toutes les valeurs à chaque tour.</a:t>
            </a:r>
          </a:p>
        </p:txBody>
      </p:sp>
      <p:sp>
        <p:nvSpPr>
          <p:cNvPr id="24" name="Rectangle 23">
            <a:extLst>
              <a:ext uri="{FF2B5EF4-FFF2-40B4-BE49-F238E27FC236}">
                <a16:creationId xmlns:a16="http://schemas.microsoft.com/office/drawing/2014/main" id="{E88704DE-C890-4481-913A-609F645DCF64}"/>
              </a:ext>
            </a:extLst>
          </p:cNvPr>
          <p:cNvSpPr/>
          <p:nvPr/>
        </p:nvSpPr>
        <p:spPr>
          <a:xfrm>
            <a:off x="8031788" y="2434254"/>
            <a:ext cx="3439258" cy="2862322"/>
          </a:xfrm>
          <a:prstGeom prst="rect">
            <a:avLst/>
          </a:prstGeom>
          <a:ln>
            <a:solidFill>
              <a:schemeClr val="tx1"/>
            </a:solidFill>
          </a:ln>
        </p:spPr>
        <p:txBody>
          <a:bodyPr wrap="square">
            <a:spAutoFit/>
          </a:bodyPr>
          <a:lstStyle/>
          <a:p>
            <a:r>
              <a:rPr lang="fr-FR" b="1" dirty="0">
                <a:latin typeface="Consolas" panose="020B0609020204030204" pitchFamily="49" charset="0"/>
              </a:rPr>
              <a:t>Le nombre  1 est impair</a:t>
            </a:r>
          </a:p>
          <a:p>
            <a:r>
              <a:rPr lang="fr-FR" b="1" dirty="0">
                <a:latin typeface="Consolas" panose="020B0609020204030204" pitchFamily="49" charset="0"/>
              </a:rPr>
              <a:t>Le nombre  2 est pair</a:t>
            </a:r>
          </a:p>
          <a:p>
            <a:r>
              <a:rPr lang="fr-FR" b="1" dirty="0">
                <a:latin typeface="Consolas" panose="020B0609020204030204" pitchFamily="49" charset="0"/>
              </a:rPr>
              <a:t>Le nombre  3 est impair</a:t>
            </a:r>
          </a:p>
          <a:p>
            <a:r>
              <a:rPr lang="fr-FR" b="1" dirty="0">
                <a:latin typeface="Consolas" panose="020B0609020204030204" pitchFamily="49" charset="0"/>
              </a:rPr>
              <a:t>Le nombre  4 est pair</a:t>
            </a:r>
          </a:p>
          <a:p>
            <a:r>
              <a:rPr lang="fr-FR" b="1" dirty="0">
                <a:latin typeface="Consolas" panose="020B0609020204030204" pitchFamily="49" charset="0"/>
              </a:rPr>
              <a:t>Le nombre  5 est impair</a:t>
            </a:r>
          </a:p>
          <a:p>
            <a:r>
              <a:rPr lang="fr-FR" b="1" dirty="0">
                <a:latin typeface="Consolas" panose="020B0609020204030204" pitchFamily="49" charset="0"/>
              </a:rPr>
              <a:t>Le nombre  6 est pair</a:t>
            </a:r>
          </a:p>
          <a:p>
            <a:r>
              <a:rPr lang="fr-FR" b="1" dirty="0">
                <a:latin typeface="Consolas" panose="020B0609020204030204" pitchFamily="49" charset="0"/>
              </a:rPr>
              <a:t>Le nombre  7 est impair</a:t>
            </a:r>
          </a:p>
          <a:p>
            <a:r>
              <a:rPr lang="fr-FR" b="1" dirty="0">
                <a:latin typeface="Consolas" panose="020B0609020204030204" pitchFamily="49" charset="0"/>
              </a:rPr>
              <a:t>Le nombre  8 est pair</a:t>
            </a:r>
          </a:p>
          <a:p>
            <a:r>
              <a:rPr lang="fr-FR" b="1" dirty="0">
                <a:latin typeface="Consolas" panose="020B0609020204030204" pitchFamily="49" charset="0"/>
              </a:rPr>
              <a:t>Le nombre  9 est impair</a:t>
            </a:r>
          </a:p>
          <a:p>
            <a:r>
              <a:rPr lang="fr-FR" b="1" dirty="0">
                <a:latin typeface="Consolas" panose="020B0609020204030204" pitchFamily="49" charset="0"/>
              </a:rPr>
              <a:t>Le nombre  10 est pair</a:t>
            </a:r>
          </a:p>
        </p:txBody>
      </p:sp>
      <p:sp>
        <p:nvSpPr>
          <p:cNvPr id="8" name="Flèche : droite 7">
            <a:extLst>
              <a:ext uri="{FF2B5EF4-FFF2-40B4-BE49-F238E27FC236}">
                <a16:creationId xmlns:a16="http://schemas.microsoft.com/office/drawing/2014/main" id="{6AECC22A-0E57-4C08-B7E9-9703D9001026}"/>
              </a:ext>
            </a:extLst>
          </p:cNvPr>
          <p:cNvSpPr/>
          <p:nvPr/>
        </p:nvSpPr>
        <p:spPr>
          <a:xfrm>
            <a:off x="7124956" y="3318886"/>
            <a:ext cx="508000" cy="591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9529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Les Boucles : </a:t>
            </a:r>
            <a:r>
              <a:rPr lang="fr-FR" sz="4000" b="1" dirty="0">
                <a:latin typeface="Consolas" panose="020B0609020204030204" pitchFamily="49" charset="0"/>
              </a:rPr>
              <a:t>while</a:t>
            </a:r>
            <a:endParaRPr lang="fr-FR" b="1" dirty="0">
              <a:latin typeface="Consolas" panose="020B0609020204030204" pitchFamily="49" charset="0"/>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18</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72CD5E55-7A9F-4FA3-96FB-47949E839B86}"/>
              </a:ext>
            </a:extLst>
          </p:cNvPr>
          <p:cNvSpPr txBox="1"/>
          <p:nvPr/>
        </p:nvSpPr>
        <p:spPr>
          <a:xfrm>
            <a:off x="718386" y="1773382"/>
            <a:ext cx="7313402" cy="1143070"/>
          </a:xfrm>
          <a:prstGeom prst="rect">
            <a:avLst/>
          </a:prstGeom>
          <a:noFill/>
        </p:spPr>
        <p:txBody>
          <a:bodyPr wrap="square" rtlCol="0">
            <a:spAutoFit/>
          </a:bodyPr>
          <a:lstStyle/>
          <a:p>
            <a:pPr>
              <a:lnSpc>
                <a:spcPct val="150000"/>
              </a:lnSpc>
            </a:pPr>
            <a:r>
              <a:rPr lang="fr-FR" sz="2400" dirty="0"/>
              <a:t>L’instruction </a:t>
            </a:r>
            <a:r>
              <a:rPr lang="fr-FR" sz="2400" b="1" dirty="0">
                <a:solidFill>
                  <a:schemeClr val="accent2"/>
                </a:solidFill>
              </a:rPr>
              <a:t>while</a:t>
            </a:r>
            <a:r>
              <a:rPr lang="fr-FR" sz="2400" dirty="0"/>
              <a:t> permet de répéter un traitement tant que la condition est évaluée à </a:t>
            </a:r>
            <a:r>
              <a:rPr lang="fr-FR" sz="2400" b="1" dirty="0">
                <a:solidFill>
                  <a:srgbClr val="FF0000"/>
                </a:solidFill>
              </a:rPr>
              <a:t>True</a:t>
            </a:r>
            <a:r>
              <a:rPr lang="fr-FR" sz="2400" dirty="0"/>
              <a:t>.</a:t>
            </a:r>
          </a:p>
        </p:txBody>
      </p:sp>
      <p:pic>
        <p:nvPicPr>
          <p:cNvPr id="14" name="Image 13">
            <a:extLst>
              <a:ext uri="{FF2B5EF4-FFF2-40B4-BE49-F238E27FC236}">
                <a16:creationId xmlns:a16="http://schemas.microsoft.com/office/drawing/2014/main" id="{68A7CC3C-F9F5-49F6-A8C7-C5CB73BDEEF7}"/>
              </a:ext>
            </a:extLst>
          </p:cNvPr>
          <p:cNvPicPr>
            <a:picLocks noChangeAspect="1"/>
          </p:cNvPicPr>
          <p:nvPr/>
        </p:nvPicPr>
        <p:blipFill>
          <a:blip r:embed="rId2"/>
          <a:stretch>
            <a:fillRect/>
          </a:stretch>
        </p:blipFill>
        <p:spPr>
          <a:xfrm>
            <a:off x="8360064" y="1582893"/>
            <a:ext cx="2634779" cy="4233817"/>
          </a:xfrm>
          <a:prstGeom prst="rect">
            <a:avLst/>
          </a:prstGeom>
          <a:ln>
            <a:noFill/>
          </a:ln>
        </p:spPr>
      </p:pic>
      <p:sp>
        <p:nvSpPr>
          <p:cNvPr id="21" name="ZoneTexte 20">
            <a:extLst>
              <a:ext uri="{FF2B5EF4-FFF2-40B4-BE49-F238E27FC236}">
                <a16:creationId xmlns:a16="http://schemas.microsoft.com/office/drawing/2014/main" id="{8B512F9A-55AA-4D50-98D8-D42BD4D6972D}"/>
              </a:ext>
            </a:extLst>
          </p:cNvPr>
          <p:cNvSpPr txBox="1"/>
          <p:nvPr/>
        </p:nvSpPr>
        <p:spPr>
          <a:xfrm>
            <a:off x="718386" y="3156719"/>
            <a:ext cx="6096000" cy="1569660"/>
          </a:xfrm>
          <a:prstGeom prst="rect">
            <a:avLst/>
          </a:prstGeom>
          <a:noFill/>
        </p:spPr>
        <p:txBody>
          <a:bodyPr wrap="square">
            <a:spAutoFit/>
          </a:bodyPr>
          <a:lstStyle/>
          <a:p>
            <a:r>
              <a:rPr lang="fr-FR" sz="2400" b="1" dirty="0">
                <a:solidFill>
                  <a:srgbClr val="C00000"/>
                </a:solidFill>
                <a:latin typeface="Consolas" panose="020B0609020204030204" pitchFamily="49" charset="0"/>
              </a:rPr>
              <a:t>while</a:t>
            </a:r>
            <a:r>
              <a:rPr lang="fr-FR" sz="2400" dirty="0">
                <a:latin typeface="Consolas" panose="020B0609020204030204" pitchFamily="49" charset="0"/>
              </a:rPr>
              <a:t> </a:t>
            </a:r>
            <a:r>
              <a:rPr lang="fr-FR" sz="2400" b="1" dirty="0">
                <a:solidFill>
                  <a:schemeClr val="accent2"/>
                </a:solidFill>
                <a:latin typeface="Consolas" panose="020B0609020204030204" pitchFamily="49" charset="0"/>
              </a:rPr>
              <a:t>condition</a:t>
            </a:r>
            <a:r>
              <a:rPr lang="fr-FR" sz="2400" dirty="0">
                <a:latin typeface="Consolas" panose="020B0609020204030204" pitchFamily="49" charset="0"/>
              </a:rPr>
              <a:t>: </a:t>
            </a:r>
          </a:p>
          <a:p>
            <a:r>
              <a:rPr lang="fr-FR" sz="2400" dirty="0">
                <a:latin typeface="Consolas" panose="020B0609020204030204" pitchFamily="49" charset="0"/>
              </a:rPr>
              <a:t>	INSTRUCTIONS</a:t>
            </a:r>
          </a:p>
          <a:p>
            <a:r>
              <a:rPr lang="fr-FR" sz="2400" dirty="0">
                <a:latin typeface="Consolas" panose="020B0609020204030204" pitchFamily="49" charset="0"/>
              </a:rPr>
              <a:t>	INSTRUCTIONS</a:t>
            </a:r>
          </a:p>
          <a:p>
            <a:r>
              <a:rPr lang="fr-FR" sz="2400" dirty="0">
                <a:latin typeface="Consolas" panose="020B0609020204030204" pitchFamily="49" charset="0"/>
              </a:rPr>
              <a:t>	INSTRUCTIONS</a:t>
            </a:r>
          </a:p>
        </p:txBody>
      </p:sp>
    </p:spTree>
    <p:extLst>
      <p:ext uri="{BB962C8B-B14F-4D97-AF65-F5344CB8AC3E}">
        <p14:creationId xmlns:p14="http://schemas.microsoft.com/office/powerpoint/2010/main" val="23468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sz="3600" b="1" dirty="0">
                <a:latin typeface="Consolas" panose="020B0609020204030204" pitchFamily="49" charset="0"/>
              </a:rPr>
              <a:t>break</a:t>
            </a:r>
            <a:r>
              <a:rPr lang="fr-FR" dirty="0"/>
              <a:t> et </a:t>
            </a:r>
            <a:r>
              <a:rPr lang="fr-FR" sz="3600" b="1" dirty="0">
                <a:latin typeface="Consolas" panose="020B0609020204030204" pitchFamily="49" charset="0"/>
              </a:rPr>
              <a:t>continue</a:t>
            </a:r>
            <a:endParaRPr lang="fr-FR" b="1" dirty="0">
              <a:latin typeface="Consolas" panose="020B0609020204030204" pitchFamily="49" charset="0"/>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19</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19814"/>
            <a:ext cx="11549811" cy="446373"/>
            <a:chOff x="366250" y="247523"/>
            <a:chExt cx="11549811"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49811" cy="446373"/>
              <a:chOff x="389022" y="302941"/>
              <a:chExt cx="11549811"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289254" y="302941"/>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72CD5E55-7A9F-4FA3-96FB-47949E839B86}"/>
              </a:ext>
            </a:extLst>
          </p:cNvPr>
          <p:cNvSpPr txBox="1"/>
          <p:nvPr/>
        </p:nvSpPr>
        <p:spPr>
          <a:xfrm>
            <a:off x="635258" y="1615926"/>
            <a:ext cx="10718541" cy="4559390"/>
          </a:xfrm>
          <a:prstGeom prst="rect">
            <a:avLst/>
          </a:prstGeom>
          <a:noFill/>
        </p:spPr>
        <p:txBody>
          <a:bodyPr wrap="square" rtlCol="0">
            <a:spAutoFit/>
          </a:bodyPr>
          <a:lstStyle/>
          <a:p>
            <a:pPr>
              <a:lnSpc>
                <a:spcPct val="150000"/>
              </a:lnSpc>
            </a:pPr>
            <a:r>
              <a:rPr lang="fr-FR" sz="2400" dirty="0"/>
              <a:t>L'instruction </a:t>
            </a:r>
            <a:r>
              <a:rPr lang="fr-FR" sz="2000" b="1" dirty="0">
                <a:solidFill>
                  <a:srgbClr val="37709F"/>
                </a:solidFill>
                <a:latin typeface="Consolas" panose="020B0609020204030204" pitchFamily="49" charset="0"/>
              </a:rPr>
              <a:t>break</a:t>
            </a:r>
            <a:r>
              <a:rPr lang="fr-FR" sz="2400" dirty="0"/>
              <a:t> permet d'arrêter une boucle avant sa fin. </a:t>
            </a:r>
          </a:p>
          <a:p>
            <a:pPr>
              <a:lnSpc>
                <a:spcPct val="150000"/>
              </a:lnSpc>
            </a:pPr>
            <a:r>
              <a:rPr lang="fr-FR" sz="2000" b="1" dirty="0">
                <a:latin typeface="Consolas" panose="020B0609020204030204" pitchFamily="49" charset="0"/>
              </a:rPr>
              <a:t>while </a:t>
            </a:r>
            <a:r>
              <a:rPr lang="fr-FR" sz="2000" b="1" dirty="0">
                <a:solidFill>
                  <a:schemeClr val="accent2"/>
                </a:solidFill>
                <a:latin typeface="Consolas" panose="020B0609020204030204" pitchFamily="49" charset="0"/>
              </a:rPr>
              <a:t>condition</a:t>
            </a:r>
            <a:r>
              <a:rPr lang="fr-FR" sz="2000" b="1" dirty="0">
                <a:latin typeface="Consolas" panose="020B0609020204030204" pitchFamily="49" charset="0"/>
              </a:rPr>
              <a:t>: </a:t>
            </a:r>
          </a:p>
          <a:p>
            <a:pPr>
              <a:lnSpc>
                <a:spcPct val="150000"/>
              </a:lnSpc>
            </a:pPr>
            <a:r>
              <a:rPr lang="fr-FR" sz="2000" b="1" dirty="0">
                <a:latin typeface="Consolas" panose="020B0609020204030204" pitchFamily="49" charset="0"/>
              </a:rPr>
              <a:t>    if </a:t>
            </a:r>
            <a:r>
              <a:rPr lang="fr-FR" sz="2000" b="1" dirty="0">
                <a:solidFill>
                  <a:srgbClr val="FF0000"/>
                </a:solidFill>
                <a:latin typeface="Consolas" panose="020B0609020204030204" pitchFamily="49" charset="0"/>
              </a:rPr>
              <a:t>condition2</a:t>
            </a:r>
            <a:r>
              <a:rPr lang="fr-FR" sz="2000" b="1" dirty="0">
                <a:latin typeface="Consolas" panose="020B0609020204030204" pitchFamily="49" charset="0"/>
              </a:rPr>
              <a:t>: </a:t>
            </a:r>
          </a:p>
          <a:p>
            <a:pPr>
              <a:lnSpc>
                <a:spcPct val="150000"/>
              </a:lnSpc>
            </a:pPr>
            <a:r>
              <a:rPr lang="fr-FR" sz="2000" b="1" dirty="0">
                <a:latin typeface="Consolas" panose="020B0609020204030204" pitchFamily="49" charset="0"/>
              </a:rPr>
              <a:t>	</a:t>
            </a:r>
            <a:r>
              <a:rPr lang="fr-FR" sz="2000" b="1" dirty="0">
                <a:solidFill>
                  <a:srgbClr val="C00000"/>
                </a:solidFill>
                <a:latin typeface="Consolas" panose="020B0609020204030204" pitchFamily="49" charset="0"/>
              </a:rPr>
              <a:t>break</a:t>
            </a:r>
            <a:r>
              <a:rPr lang="fr-FR" sz="2000" b="1" dirty="0">
                <a:latin typeface="Consolas" panose="020B0609020204030204" pitchFamily="49" charset="0"/>
              </a:rPr>
              <a:t>  </a:t>
            </a:r>
            <a:r>
              <a:rPr lang="fr-FR" sz="2000" b="1" dirty="0">
                <a:solidFill>
                  <a:srgbClr val="00B050"/>
                </a:solidFill>
                <a:latin typeface="Consolas" panose="020B0609020204030204" pitchFamily="49" charset="0"/>
              </a:rPr>
              <a:t># si condition2 est vérifiée</a:t>
            </a:r>
          </a:p>
          <a:p>
            <a:pPr>
              <a:lnSpc>
                <a:spcPct val="150000"/>
              </a:lnSpc>
            </a:pPr>
            <a:r>
              <a:rPr lang="fr-FR" sz="2000" b="1" dirty="0">
                <a:latin typeface="Consolas" panose="020B0609020204030204" pitchFamily="49" charset="0"/>
              </a:rPr>
              <a:t> 	       </a:t>
            </a:r>
            <a:r>
              <a:rPr lang="fr-FR" sz="2000" b="1" dirty="0">
                <a:solidFill>
                  <a:srgbClr val="00B050"/>
                </a:solidFill>
                <a:latin typeface="Consolas" panose="020B0609020204030204" pitchFamily="49" charset="0"/>
              </a:rPr>
              <a:t># on passe à instruction1       </a:t>
            </a:r>
          </a:p>
          <a:p>
            <a:pPr>
              <a:lnSpc>
                <a:spcPct val="150000"/>
              </a:lnSpc>
            </a:pPr>
            <a:r>
              <a:rPr lang="fr-FR" sz="2000" b="1" dirty="0">
                <a:latin typeface="Consolas" panose="020B0609020204030204" pitchFamily="49" charset="0"/>
              </a:rPr>
              <a:t>    BLOC D’INSTRUCTIONS </a:t>
            </a:r>
          </a:p>
          <a:p>
            <a:pPr>
              <a:lnSpc>
                <a:spcPct val="150000"/>
              </a:lnSpc>
            </a:pPr>
            <a:r>
              <a:rPr lang="fr-FR" sz="2000" b="1" dirty="0">
                <a:latin typeface="Consolas" panose="020B0609020204030204" pitchFamily="49" charset="0"/>
              </a:rPr>
              <a:t>instruction 1</a:t>
            </a:r>
          </a:p>
          <a:p>
            <a:pPr>
              <a:lnSpc>
                <a:spcPct val="150000"/>
              </a:lnSpc>
            </a:pPr>
            <a:r>
              <a:rPr lang="fr-FR" sz="2400" dirty="0"/>
              <a:t>L'instruction </a:t>
            </a:r>
            <a:r>
              <a:rPr lang="fr-FR" sz="2000" b="1" dirty="0">
                <a:solidFill>
                  <a:srgbClr val="37709F"/>
                </a:solidFill>
                <a:latin typeface="Consolas" panose="020B0609020204030204" pitchFamily="49" charset="0"/>
              </a:rPr>
              <a:t>continue</a:t>
            </a:r>
            <a:r>
              <a:rPr lang="fr-FR" sz="2400" dirty="0"/>
              <a:t> est similaire, mais au lieu d'interrompre la boucle, on saute à la prochaine itération de la boucle.</a:t>
            </a:r>
          </a:p>
        </p:txBody>
      </p:sp>
      <p:pic>
        <p:nvPicPr>
          <p:cNvPr id="20" name="Image 19">
            <a:extLst>
              <a:ext uri="{FF2B5EF4-FFF2-40B4-BE49-F238E27FC236}">
                <a16:creationId xmlns:a16="http://schemas.microsoft.com/office/drawing/2014/main" id="{2AD7D814-21C8-483A-848D-5DDF7DC0A2F7}"/>
              </a:ext>
            </a:extLst>
          </p:cNvPr>
          <p:cNvPicPr>
            <a:picLocks noChangeAspect="1"/>
          </p:cNvPicPr>
          <p:nvPr/>
        </p:nvPicPr>
        <p:blipFill rotWithShape="1">
          <a:blip r:embed="rId2"/>
          <a:srcRect l="1821" t="4900" r="1288"/>
          <a:stretch/>
        </p:blipFill>
        <p:spPr>
          <a:xfrm>
            <a:off x="7031180" y="2679248"/>
            <a:ext cx="4322619" cy="2027905"/>
          </a:xfrm>
          <a:prstGeom prst="rect">
            <a:avLst/>
          </a:prstGeom>
          <a:ln>
            <a:solidFill>
              <a:schemeClr val="tx1"/>
            </a:solidFill>
          </a:ln>
        </p:spPr>
      </p:pic>
    </p:spTree>
    <p:extLst>
      <p:ext uri="{BB962C8B-B14F-4D97-AF65-F5344CB8AC3E}">
        <p14:creationId xmlns:p14="http://schemas.microsoft.com/office/powerpoint/2010/main" val="65416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Présentation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2" name="Rectangle 21">
            <a:extLst>
              <a:ext uri="{FF2B5EF4-FFF2-40B4-BE49-F238E27FC236}">
                <a16:creationId xmlns:a16="http://schemas.microsoft.com/office/drawing/2014/main" id="{1CE91D2D-0093-41F6-A01F-6418BD509921}"/>
              </a:ext>
            </a:extLst>
          </p:cNvPr>
          <p:cNvSpPr/>
          <p:nvPr/>
        </p:nvSpPr>
        <p:spPr>
          <a:xfrm>
            <a:off x="723453" y="1662546"/>
            <a:ext cx="10833288" cy="1697068"/>
          </a:xfrm>
          <a:prstGeom prst="rect">
            <a:avLst/>
          </a:prstGeom>
        </p:spPr>
        <p:txBody>
          <a:bodyPr wrap="square">
            <a:spAutoFit/>
          </a:bodyPr>
          <a:lstStyle/>
          <a:p>
            <a:pPr algn="just">
              <a:lnSpc>
                <a:spcPct val="150000"/>
              </a:lnSpc>
            </a:pPr>
            <a:r>
              <a:rPr lang="fr-FR" sz="2400" dirty="0"/>
              <a:t>Python est un langage de programmation interprété multiplateforme dont la première version a été proposée fin des années 1980 par  le programmeur néerlandais </a:t>
            </a:r>
            <a:r>
              <a:rPr lang="fr-FR" sz="2400" b="1" dirty="0"/>
              <a:t>Guido Van </a:t>
            </a:r>
            <a:r>
              <a:rPr lang="fr-FR" sz="2400" b="1" dirty="0" err="1"/>
              <a:t>Rossum</a:t>
            </a:r>
            <a:r>
              <a:rPr lang="fr-FR" sz="2400" dirty="0"/>
              <a:t>.</a:t>
            </a:r>
          </a:p>
        </p:txBody>
      </p:sp>
      <p:pic>
        <p:nvPicPr>
          <p:cNvPr id="23" name="Picture 4" descr="Logo Python et Guido van Rossum">
            <a:extLst>
              <a:ext uri="{FF2B5EF4-FFF2-40B4-BE49-F238E27FC236}">
                <a16:creationId xmlns:a16="http://schemas.microsoft.com/office/drawing/2014/main" id="{CEFEC6AA-962E-4D77-B652-1C92810585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54"/>
          <a:stretch/>
        </p:blipFill>
        <p:spPr bwMode="auto">
          <a:xfrm>
            <a:off x="9707418" y="3429000"/>
            <a:ext cx="1967344" cy="287406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49D90C64-BA6A-4D0A-BE6C-B214280E389F}"/>
              </a:ext>
            </a:extLst>
          </p:cNvPr>
          <p:cNvSpPr txBox="1"/>
          <p:nvPr/>
        </p:nvSpPr>
        <p:spPr>
          <a:xfrm>
            <a:off x="736599" y="3498387"/>
            <a:ext cx="8878456" cy="2251065"/>
          </a:xfrm>
          <a:prstGeom prst="rect">
            <a:avLst/>
          </a:prstGeom>
          <a:noFill/>
        </p:spPr>
        <p:txBody>
          <a:bodyPr wrap="square">
            <a:spAutoFit/>
          </a:bodyPr>
          <a:lstStyle/>
          <a:p>
            <a:pPr algn="just">
              <a:lnSpc>
                <a:spcPct val="150000"/>
              </a:lnSpc>
            </a:pPr>
            <a:r>
              <a:rPr lang="fr-FR" sz="2400" dirty="0"/>
              <a:t>Python est un langage de programmation multiparadigme             </a:t>
            </a:r>
            <a:br>
              <a:rPr lang="fr-FR" sz="2400" dirty="0"/>
            </a:br>
            <a:r>
              <a:rPr lang="fr-FR" sz="2400" dirty="0"/>
              <a:t>(programmation orientée objet et la programmation structurée). Il  utilise le typage dynamique et  la gestion de la mémoire automatique (via un </a:t>
            </a:r>
            <a:r>
              <a:rPr lang="fr-FR" sz="2400" dirty="0" err="1"/>
              <a:t>garbage</a:t>
            </a:r>
            <a:r>
              <a:rPr lang="fr-FR" sz="2400" dirty="0"/>
              <a:t> collector). </a:t>
            </a:r>
          </a:p>
        </p:txBody>
      </p:sp>
    </p:spTree>
    <p:extLst>
      <p:ext uri="{BB962C8B-B14F-4D97-AF65-F5344CB8AC3E}">
        <p14:creationId xmlns:p14="http://schemas.microsoft.com/office/powerpoint/2010/main" val="161006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Listes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773382"/>
            <a:ext cx="10921483" cy="4162597"/>
          </a:xfrm>
        </p:spPr>
        <p:txBody>
          <a:bodyPr>
            <a:normAutofit/>
          </a:bodyPr>
          <a:lstStyle/>
          <a:p>
            <a:pPr marL="0" indent="0" algn="just">
              <a:lnSpc>
                <a:spcPct val="150000"/>
              </a:lnSpc>
              <a:buNone/>
            </a:pPr>
            <a:r>
              <a:rPr lang="fr-FR" sz="2400" dirty="0"/>
              <a:t>Les listes sont utilisées pour stocker plusieurs éléments dans une seule variable.</a:t>
            </a:r>
          </a:p>
          <a:p>
            <a:pPr marL="0" indent="0" algn="just">
              <a:lnSpc>
                <a:spcPct val="150000"/>
              </a:lnSpc>
              <a:buNone/>
            </a:pPr>
            <a:r>
              <a:rPr lang="fr-FR" sz="2400" dirty="0"/>
              <a:t>Les listes sont créées à l'aide de crochets.</a:t>
            </a:r>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r>
              <a:rPr lang="fr-FR" sz="2400" dirty="0"/>
              <a:t>Les éléments de liste sont </a:t>
            </a:r>
            <a:r>
              <a:rPr lang="fr-FR" sz="2400" b="1" dirty="0">
                <a:solidFill>
                  <a:srgbClr val="FF0000"/>
                </a:solidFill>
              </a:rPr>
              <a:t>ordonnées</a:t>
            </a:r>
            <a:r>
              <a:rPr lang="fr-FR" sz="2400" dirty="0"/>
              <a:t>, </a:t>
            </a:r>
            <a:r>
              <a:rPr lang="fr-FR" sz="2400" b="1" dirty="0">
                <a:solidFill>
                  <a:srgbClr val="C00000"/>
                </a:solidFill>
              </a:rPr>
              <a:t>changeables</a:t>
            </a:r>
            <a:r>
              <a:rPr lang="fr-FR" sz="2400" dirty="0"/>
              <a:t>, permettent des </a:t>
            </a:r>
            <a:r>
              <a:rPr lang="fr-FR" sz="2400" b="1" dirty="0">
                <a:solidFill>
                  <a:srgbClr val="00B0F0"/>
                </a:solidFill>
              </a:rPr>
              <a:t>valeurs en double </a:t>
            </a:r>
            <a:r>
              <a:rPr lang="fr-FR" sz="2400" dirty="0"/>
              <a:t>et </a:t>
            </a:r>
            <a:r>
              <a:rPr lang="fr-FR" sz="2400" b="1" dirty="0">
                <a:solidFill>
                  <a:srgbClr val="FFCA39"/>
                </a:solidFill>
              </a:rPr>
              <a:t>indexés</a:t>
            </a:r>
            <a:r>
              <a:rPr lang="fr-FR" sz="2400" dirty="0"/>
              <a:t>, le premier élément a l’index </a:t>
            </a:r>
            <a:r>
              <a:rPr lang="fr-FR" sz="2400" b="1" dirty="0"/>
              <a:t>[0]</a:t>
            </a:r>
            <a:r>
              <a:rPr lang="fr-FR" sz="2400" dirty="0"/>
              <a:t>, le deuxième élément a l’index </a:t>
            </a:r>
            <a:r>
              <a:rPr lang="fr-FR" sz="2400" b="1" dirty="0"/>
              <a:t>[1]</a:t>
            </a:r>
            <a:r>
              <a:rPr lang="fr-FR" sz="2400" dirty="0"/>
              <a:t> …etc.</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20</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pic>
        <p:nvPicPr>
          <p:cNvPr id="8" name="Image 7">
            <a:extLst>
              <a:ext uri="{FF2B5EF4-FFF2-40B4-BE49-F238E27FC236}">
                <a16:creationId xmlns:a16="http://schemas.microsoft.com/office/drawing/2014/main" id="{562D86CD-7C97-4D0D-9138-F3F2C699F1AA}"/>
              </a:ext>
            </a:extLst>
          </p:cNvPr>
          <p:cNvPicPr>
            <a:picLocks noChangeAspect="1"/>
          </p:cNvPicPr>
          <p:nvPr/>
        </p:nvPicPr>
        <p:blipFill>
          <a:blip r:embed="rId2"/>
          <a:stretch>
            <a:fillRect/>
          </a:stretch>
        </p:blipFill>
        <p:spPr>
          <a:xfrm>
            <a:off x="1048325" y="3243415"/>
            <a:ext cx="5218477" cy="826796"/>
          </a:xfrm>
          <a:prstGeom prst="rect">
            <a:avLst/>
          </a:prstGeom>
          <a:ln>
            <a:solidFill>
              <a:schemeClr val="tx1"/>
            </a:solid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10D1B413-3FE7-45E2-8882-73349A3B4CD1}"/>
              </a:ext>
            </a:extLst>
          </p:cNvPr>
          <p:cNvPicPr>
            <a:picLocks noChangeAspect="1"/>
          </p:cNvPicPr>
          <p:nvPr/>
        </p:nvPicPr>
        <p:blipFill>
          <a:blip r:embed="rId3"/>
          <a:stretch>
            <a:fillRect/>
          </a:stretch>
        </p:blipFill>
        <p:spPr>
          <a:xfrm>
            <a:off x="7941868" y="3388806"/>
            <a:ext cx="3411932" cy="536013"/>
          </a:xfrm>
          <a:prstGeom prst="rect">
            <a:avLst/>
          </a:prstGeom>
        </p:spPr>
      </p:pic>
      <p:sp>
        <p:nvSpPr>
          <p:cNvPr id="11" name="Flèche : droite 10">
            <a:extLst>
              <a:ext uri="{FF2B5EF4-FFF2-40B4-BE49-F238E27FC236}">
                <a16:creationId xmlns:a16="http://schemas.microsoft.com/office/drawing/2014/main" id="{991B2ADB-B232-47D3-9136-06FBCA4DAB18}"/>
              </a:ext>
            </a:extLst>
          </p:cNvPr>
          <p:cNvSpPr/>
          <p:nvPr/>
        </p:nvSpPr>
        <p:spPr>
          <a:xfrm>
            <a:off x="6882661" y="3444376"/>
            <a:ext cx="654211" cy="424872"/>
          </a:xfrm>
          <a:prstGeom prst="rightArrow">
            <a:avLst/>
          </a:prstGeom>
          <a:solidFill>
            <a:srgbClr val="3770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5418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Ordre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625603"/>
            <a:ext cx="10921483" cy="2780142"/>
          </a:xfrm>
        </p:spPr>
        <p:txBody>
          <a:bodyPr>
            <a:noAutofit/>
          </a:bodyPr>
          <a:lstStyle/>
          <a:p>
            <a:pPr marL="0" indent="0" algn="just">
              <a:lnSpc>
                <a:spcPct val="150000"/>
              </a:lnSpc>
              <a:buNone/>
            </a:pPr>
            <a:r>
              <a:rPr lang="fr-FR" sz="2400" dirty="0"/>
              <a:t>Lorsque nous disons que les listes sont ordonnées, cela signifie que les éléments ont un ordre défini, et que l’ordre ne changera pas.</a:t>
            </a:r>
          </a:p>
          <a:p>
            <a:pPr marL="0" indent="0" algn="just">
              <a:lnSpc>
                <a:spcPct val="150000"/>
              </a:lnSpc>
              <a:buNone/>
            </a:pPr>
            <a:r>
              <a:rPr lang="fr-FR" sz="2400" dirty="0"/>
              <a:t>Les nouveaux éléments seront placés à la fin de la liste.</a:t>
            </a:r>
          </a:p>
          <a:p>
            <a:pPr marL="0" indent="0" algn="just">
              <a:lnSpc>
                <a:spcPct val="150000"/>
              </a:lnSpc>
              <a:buNone/>
            </a:pPr>
            <a:r>
              <a:rPr lang="fr-FR" sz="2400" dirty="0"/>
              <a:t>Pour connaître la taille d’une liste, utiliser la méthode :  </a:t>
            </a:r>
            <a:r>
              <a:rPr lang="fr-FR" sz="2400" b="1" dirty="0" err="1">
                <a:solidFill>
                  <a:srgbClr val="FF2D20"/>
                </a:solidFill>
              </a:rPr>
              <a:t>len</a:t>
            </a:r>
            <a:r>
              <a:rPr lang="fr-FR" sz="2400" b="1" dirty="0">
                <a:solidFill>
                  <a:srgbClr val="FF2D20"/>
                </a:solidFill>
              </a:rPr>
              <a:t>(NOM_LISTE)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21</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pic>
        <p:nvPicPr>
          <p:cNvPr id="1026" name="Picture 2" descr="Lists and Tuples in Python – Real Python">
            <a:extLst>
              <a:ext uri="{FF2B5EF4-FFF2-40B4-BE49-F238E27FC236}">
                <a16:creationId xmlns:a16="http://schemas.microsoft.com/office/drawing/2014/main" id="{1847ED39-2E81-4C08-8A80-C5B14ED3E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248" y="4578904"/>
            <a:ext cx="5849980" cy="15181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470E5F3E-327F-4F11-9D2E-4D7A2B850F6D}"/>
              </a:ext>
            </a:extLst>
          </p:cNvPr>
          <p:cNvPicPr>
            <a:picLocks noChangeAspect="1"/>
          </p:cNvPicPr>
          <p:nvPr/>
        </p:nvPicPr>
        <p:blipFill>
          <a:blip r:embed="rId3"/>
          <a:stretch>
            <a:fillRect/>
          </a:stretch>
        </p:blipFill>
        <p:spPr>
          <a:xfrm>
            <a:off x="635258" y="4917145"/>
            <a:ext cx="4654676" cy="1018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987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Slicing</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22</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pic>
        <p:nvPicPr>
          <p:cNvPr id="2050" name="Picture 2" descr="Python Lists - javatpoint">
            <a:extLst>
              <a:ext uri="{FF2B5EF4-FFF2-40B4-BE49-F238E27FC236}">
                <a16:creationId xmlns:a16="http://schemas.microsoft.com/office/drawing/2014/main" id="{FA4F1EA8-E7AA-449C-A08C-7BD7AC70F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982" y="1397926"/>
            <a:ext cx="4911102" cy="431891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CFFF0B7-666D-4AF0-ABBF-8A082C9A3954}"/>
              </a:ext>
            </a:extLst>
          </p:cNvPr>
          <p:cNvSpPr txBox="1"/>
          <p:nvPr/>
        </p:nvSpPr>
        <p:spPr>
          <a:xfrm>
            <a:off x="539849" y="1691862"/>
            <a:ext cx="5399133" cy="4443973"/>
          </a:xfrm>
          <a:prstGeom prst="rect">
            <a:avLst/>
          </a:prstGeom>
          <a:noFill/>
        </p:spPr>
        <p:txBody>
          <a:bodyPr wrap="square">
            <a:spAutoFit/>
          </a:bodyPr>
          <a:lstStyle/>
          <a:p>
            <a:pPr algn="just">
              <a:lnSpc>
                <a:spcPct val="150000"/>
              </a:lnSpc>
            </a:pPr>
            <a:r>
              <a:rPr lang="fr-FR" sz="2400" dirty="0"/>
              <a:t>Vous pouvez spécifier une plage d'index en spécifiant où commencer et où terminer la plage (</a:t>
            </a:r>
            <a:r>
              <a:rPr lang="fr-FR" sz="2400" b="1" dirty="0">
                <a:solidFill>
                  <a:srgbClr val="37709F"/>
                </a:solidFill>
              </a:rPr>
              <a:t>Slicing</a:t>
            </a:r>
            <a:r>
              <a:rPr lang="fr-FR" sz="2400" dirty="0"/>
              <a:t>) :</a:t>
            </a:r>
          </a:p>
          <a:p>
            <a:pPr algn="ctr">
              <a:lnSpc>
                <a:spcPct val="150000"/>
              </a:lnSpc>
            </a:pPr>
            <a:r>
              <a:rPr lang="fr-FR" sz="3600" dirty="0"/>
              <a:t>[  </a:t>
            </a:r>
            <a:r>
              <a:rPr lang="fr-FR" sz="3600" b="1" dirty="0">
                <a:solidFill>
                  <a:srgbClr val="FF2D20"/>
                </a:solidFill>
              </a:rPr>
              <a:t>START</a:t>
            </a:r>
            <a:r>
              <a:rPr lang="fr-FR" sz="3600" dirty="0"/>
              <a:t> : </a:t>
            </a:r>
            <a:r>
              <a:rPr lang="fr-FR" sz="3600" b="1" dirty="0">
                <a:solidFill>
                  <a:srgbClr val="00B050"/>
                </a:solidFill>
              </a:rPr>
              <a:t>END</a:t>
            </a:r>
            <a:r>
              <a:rPr lang="fr-FR" sz="3600" dirty="0"/>
              <a:t> : </a:t>
            </a:r>
            <a:r>
              <a:rPr lang="fr-FR" sz="3600" b="1" dirty="0">
                <a:solidFill>
                  <a:schemeClr val="accent2"/>
                </a:solidFill>
              </a:rPr>
              <a:t>STEP</a:t>
            </a:r>
            <a:r>
              <a:rPr lang="fr-FR" sz="3600" dirty="0"/>
              <a:t>  ]</a:t>
            </a:r>
          </a:p>
          <a:p>
            <a:pPr algn="just">
              <a:lnSpc>
                <a:spcPct val="150000"/>
              </a:lnSpc>
            </a:pPr>
            <a:endParaRPr lang="fr-FR" sz="700" dirty="0"/>
          </a:p>
          <a:p>
            <a:pPr algn="just">
              <a:lnSpc>
                <a:spcPct val="150000"/>
              </a:lnSpc>
            </a:pPr>
            <a:r>
              <a:rPr lang="fr-FR" sz="2400" dirty="0"/>
              <a:t>N.B: Lors de la spécification d'une plage, la valeur de retour sera une nouvelle liste avec les éléments spécifiés.</a:t>
            </a:r>
          </a:p>
        </p:txBody>
      </p:sp>
    </p:spTree>
    <p:extLst>
      <p:ext uri="{BB962C8B-B14F-4D97-AF65-F5344CB8AC3E}">
        <p14:creationId xmlns:p14="http://schemas.microsoft.com/office/powerpoint/2010/main" val="363788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Recherche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23</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39849" y="1691862"/>
            <a:ext cx="5953315" cy="4282391"/>
          </a:xfrm>
          <a:prstGeom prst="rect">
            <a:avLst/>
          </a:prstGeom>
          <a:noFill/>
        </p:spPr>
        <p:txBody>
          <a:bodyPr wrap="square">
            <a:spAutoFit/>
          </a:bodyPr>
          <a:lstStyle/>
          <a:p>
            <a:pPr algn="just">
              <a:lnSpc>
                <a:spcPct val="150000"/>
              </a:lnSpc>
            </a:pPr>
            <a:r>
              <a:rPr lang="fr-FR" sz="2400" dirty="0"/>
              <a:t>Vous pouvez rechercher si une valeur  existe dans une liste en utilisant le mot-clé </a:t>
            </a:r>
            <a:r>
              <a:rPr lang="fr-FR" sz="2400" b="1" dirty="0">
                <a:solidFill>
                  <a:srgbClr val="FF2D20"/>
                </a:solidFill>
              </a:rPr>
              <a:t>in</a:t>
            </a:r>
            <a:r>
              <a:rPr lang="fr-FR" sz="2400" dirty="0"/>
              <a:t>. Pour récupérer l’index de la </a:t>
            </a:r>
            <a:r>
              <a:rPr lang="fr-FR" sz="2400" b="1" dirty="0">
                <a:solidFill>
                  <a:schemeClr val="accent1"/>
                </a:solidFill>
              </a:rPr>
              <a:t>première occurrence</a:t>
            </a:r>
            <a:r>
              <a:rPr lang="fr-FR" sz="2400" dirty="0"/>
              <a:t>, on utilise la méthode </a:t>
            </a:r>
            <a:r>
              <a:rPr lang="fr-FR" sz="2400" b="1" dirty="0">
                <a:solidFill>
                  <a:srgbClr val="FF2D20"/>
                </a:solidFill>
              </a:rPr>
              <a:t>index()</a:t>
            </a:r>
            <a:r>
              <a:rPr lang="fr-FR" sz="2400" dirty="0"/>
              <a:t>.</a:t>
            </a:r>
          </a:p>
          <a:p>
            <a:pPr algn="just">
              <a:lnSpc>
                <a:spcPct val="150000"/>
              </a:lnSpc>
            </a:pPr>
            <a:endParaRPr lang="fr-FR" sz="1400" dirty="0"/>
          </a:p>
          <a:p>
            <a:pPr algn="just">
              <a:lnSpc>
                <a:spcPct val="150000"/>
              </a:lnSpc>
            </a:pPr>
            <a:r>
              <a:rPr lang="fr-FR" sz="2400" dirty="0"/>
              <a:t>La méthode </a:t>
            </a:r>
            <a:r>
              <a:rPr lang="fr-FR" sz="2400" b="1" dirty="0">
                <a:solidFill>
                  <a:srgbClr val="FF2D20"/>
                </a:solidFill>
              </a:rPr>
              <a:t>count()</a:t>
            </a:r>
            <a:r>
              <a:rPr lang="fr-FR" sz="2400" dirty="0"/>
              <a:t> permet de connaître le nombre d’occurrence d’une valeur dans une liste.</a:t>
            </a:r>
          </a:p>
        </p:txBody>
      </p:sp>
      <p:pic>
        <p:nvPicPr>
          <p:cNvPr id="7" name="Image 6">
            <a:extLst>
              <a:ext uri="{FF2B5EF4-FFF2-40B4-BE49-F238E27FC236}">
                <a16:creationId xmlns:a16="http://schemas.microsoft.com/office/drawing/2014/main" id="{2E5100E9-08CF-49AD-B46B-EE72464BDBA7}"/>
              </a:ext>
            </a:extLst>
          </p:cNvPr>
          <p:cNvPicPr>
            <a:picLocks noChangeAspect="1"/>
          </p:cNvPicPr>
          <p:nvPr/>
        </p:nvPicPr>
        <p:blipFill>
          <a:blip r:embed="rId2"/>
          <a:stretch>
            <a:fillRect/>
          </a:stretch>
        </p:blipFill>
        <p:spPr>
          <a:xfrm>
            <a:off x="6811488" y="1219480"/>
            <a:ext cx="4394230" cy="4939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098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24</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39849" y="1738042"/>
            <a:ext cx="10813951" cy="3359061"/>
          </a:xfrm>
          <a:prstGeom prst="rect">
            <a:avLst/>
          </a:prstGeom>
          <a:noFill/>
        </p:spPr>
        <p:txBody>
          <a:bodyPr wrap="square">
            <a:spAutoFit/>
          </a:bodyPr>
          <a:lstStyle/>
          <a:p>
            <a:pPr algn="just">
              <a:lnSpc>
                <a:spcPct val="150000"/>
              </a:lnSpc>
            </a:pPr>
            <a:r>
              <a:rPr lang="fr-FR" sz="2400" dirty="0"/>
              <a:t>Pour modifier la valeur des éléments dans une plage spécifique, définissez une liste avec les nouvelles valeurs et reportez-vous à la plage de numéros d'index dans laquelle vous souhaitez insérer les nouvelles valeurs.</a:t>
            </a:r>
          </a:p>
          <a:p>
            <a:pPr algn="just">
              <a:lnSpc>
                <a:spcPct val="150000"/>
              </a:lnSpc>
            </a:pPr>
            <a:endParaRPr lang="fr-FR" sz="2400" dirty="0"/>
          </a:p>
          <a:p>
            <a:pPr algn="just">
              <a:lnSpc>
                <a:spcPct val="150000"/>
              </a:lnSpc>
            </a:pPr>
            <a:endParaRPr lang="fr-FR" sz="2400" dirty="0"/>
          </a:p>
          <a:p>
            <a:pPr algn="just">
              <a:lnSpc>
                <a:spcPct val="150000"/>
              </a:lnSpc>
            </a:pPr>
            <a:r>
              <a:rPr lang="fr-FR" sz="2400" dirty="0"/>
              <a:t>Pour ajouter un élément à la fin de la liste, utilisez la méthode </a:t>
            </a:r>
            <a:r>
              <a:rPr lang="fr-FR" sz="2400" b="1" dirty="0">
                <a:solidFill>
                  <a:srgbClr val="FF0000"/>
                </a:solidFill>
              </a:rPr>
              <a:t>append() </a:t>
            </a:r>
            <a:r>
              <a:rPr lang="fr-FR" sz="2400" dirty="0"/>
              <a:t>:</a:t>
            </a:r>
          </a:p>
        </p:txBody>
      </p:sp>
      <p:pic>
        <p:nvPicPr>
          <p:cNvPr id="7" name="Image 6">
            <a:extLst>
              <a:ext uri="{FF2B5EF4-FFF2-40B4-BE49-F238E27FC236}">
                <a16:creationId xmlns:a16="http://schemas.microsoft.com/office/drawing/2014/main" id="{765D12B9-265A-4533-95D7-AC630B4DD020}"/>
              </a:ext>
            </a:extLst>
          </p:cNvPr>
          <p:cNvPicPr>
            <a:picLocks noChangeAspect="1"/>
          </p:cNvPicPr>
          <p:nvPr/>
        </p:nvPicPr>
        <p:blipFill rotWithShape="1">
          <a:blip r:embed="rId2"/>
          <a:srcRect b="9569"/>
          <a:stretch/>
        </p:blipFill>
        <p:spPr>
          <a:xfrm>
            <a:off x="2434494" y="3585426"/>
            <a:ext cx="6176106" cy="844174"/>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4CCE9C2D-C90E-4FE2-998D-CA9254CE4340}"/>
              </a:ext>
            </a:extLst>
          </p:cNvPr>
          <p:cNvPicPr>
            <a:picLocks noChangeAspect="1"/>
          </p:cNvPicPr>
          <p:nvPr/>
        </p:nvPicPr>
        <p:blipFill>
          <a:blip r:embed="rId3"/>
          <a:stretch>
            <a:fillRect/>
          </a:stretch>
        </p:blipFill>
        <p:spPr>
          <a:xfrm>
            <a:off x="3492519" y="5325176"/>
            <a:ext cx="4100783" cy="644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17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25</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39850" y="1848874"/>
            <a:ext cx="6692224" cy="3864456"/>
          </a:xfrm>
          <a:prstGeom prst="rect">
            <a:avLst/>
          </a:prstGeom>
          <a:noFill/>
        </p:spPr>
        <p:txBody>
          <a:bodyPr wrap="square">
            <a:spAutoFit/>
          </a:bodyPr>
          <a:lstStyle/>
          <a:p>
            <a:pPr algn="just">
              <a:lnSpc>
                <a:spcPct val="150000"/>
              </a:lnSpc>
            </a:pPr>
            <a:r>
              <a:rPr lang="fr-FR" sz="2400" dirty="0"/>
              <a:t>Pour insérer un élément de liste à un index spécifié, utilisez la méthode </a:t>
            </a:r>
            <a:r>
              <a:rPr lang="fr-FR" sz="2400" b="1" dirty="0">
                <a:solidFill>
                  <a:srgbClr val="FF0000"/>
                </a:solidFill>
              </a:rPr>
              <a:t>insert().</a:t>
            </a:r>
          </a:p>
          <a:p>
            <a:pPr algn="just">
              <a:lnSpc>
                <a:spcPct val="150000"/>
              </a:lnSpc>
            </a:pPr>
            <a:endParaRPr lang="fr-FR" sz="1000" dirty="0"/>
          </a:p>
          <a:p>
            <a:pPr algn="just">
              <a:lnSpc>
                <a:spcPct val="150000"/>
              </a:lnSpc>
            </a:pPr>
            <a:r>
              <a:rPr lang="fr-FR" sz="2400" dirty="0"/>
              <a:t>Pour ajouter des éléments d' une autre liste à la liste actuelle, utilisez la méthode </a:t>
            </a:r>
            <a:r>
              <a:rPr lang="fr-FR" sz="2400" b="1" dirty="0" err="1">
                <a:solidFill>
                  <a:srgbClr val="FF0000"/>
                </a:solidFill>
              </a:rPr>
              <a:t>extend</a:t>
            </a:r>
            <a:r>
              <a:rPr lang="fr-FR" sz="2400" b="1" dirty="0">
                <a:solidFill>
                  <a:srgbClr val="FF0000"/>
                </a:solidFill>
              </a:rPr>
              <a:t>()</a:t>
            </a:r>
            <a:r>
              <a:rPr lang="fr-FR" sz="2400" dirty="0"/>
              <a:t>, ou simplement l’addition classique </a:t>
            </a:r>
            <a:r>
              <a:rPr lang="fr-FR" sz="2400" b="1" dirty="0">
                <a:solidFill>
                  <a:srgbClr val="37709F"/>
                </a:solidFill>
              </a:rPr>
              <a:t>list1 + list2.</a:t>
            </a:r>
          </a:p>
          <a:p>
            <a:pPr algn="just">
              <a:lnSpc>
                <a:spcPct val="150000"/>
              </a:lnSpc>
            </a:pPr>
            <a:endParaRPr lang="fr-FR" sz="2400" b="1" dirty="0">
              <a:solidFill>
                <a:srgbClr val="37709F"/>
              </a:solidFill>
            </a:endParaRPr>
          </a:p>
          <a:p>
            <a:pPr algn="just">
              <a:lnSpc>
                <a:spcPct val="150000"/>
              </a:lnSpc>
            </a:pPr>
            <a:endParaRPr lang="fr-FR" sz="1050" dirty="0"/>
          </a:p>
        </p:txBody>
      </p:sp>
      <p:pic>
        <p:nvPicPr>
          <p:cNvPr id="8" name="Image 7">
            <a:extLst>
              <a:ext uri="{FF2B5EF4-FFF2-40B4-BE49-F238E27FC236}">
                <a16:creationId xmlns:a16="http://schemas.microsoft.com/office/drawing/2014/main" id="{264C9058-674B-429E-A513-06E0E05AB666}"/>
              </a:ext>
            </a:extLst>
          </p:cNvPr>
          <p:cNvPicPr>
            <a:picLocks noChangeAspect="1"/>
          </p:cNvPicPr>
          <p:nvPr/>
        </p:nvPicPr>
        <p:blipFill>
          <a:blip r:embed="rId2"/>
          <a:stretch>
            <a:fillRect/>
          </a:stretch>
        </p:blipFill>
        <p:spPr>
          <a:xfrm>
            <a:off x="7599478" y="2334016"/>
            <a:ext cx="3707273" cy="950363"/>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2DBFCC00-AE3B-4EF1-8471-A79C29526159}"/>
              </a:ext>
            </a:extLst>
          </p:cNvPr>
          <p:cNvPicPr>
            <a:picLocks noChangeAspect="1"/>
          </p:cNvPicPr>
          <p:nvPr/>
        </p:nvPicPr>
        <p:blipFill>
          <a:blip r:embed="rId3"/>
          <a:stretch>
            <a:fillRect/>
          </a:stretch>
        </p:blipFill>
        <p:spPr>
          <a:xfrm>
            <a:off x="7599478" y="4233258"/>
            <a:ext cx="4310574" cy="851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95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26</a:t>
            </a:fld>
            <a:endParaRPr lang="fr-FR"/>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8" y="1577282"/>
            <a:ext cx="6812295" cy="4467057"/>
          </a:xfrm>
          <a:prstGeom prst="rect">
            <a:avLst/>
          </a:prstGeom>
          <a:noFill/>
        </p:spPr>
        <p:txBody>
          <a:bodyPr wrap="square">
            <a:spAutoFit/>
          </a:bodyPr>
          <a:lstStyle/>
          <a:p>
            <a:pPr algn="just">
              <a:lnSpc>
                <a:spcPct val="150000"/>
              </a:lnSpc>
            </a:pPr>
            <a:r>
              <a:rPr lang="fr-FR" sz="2400" dirty="0"/>
              <a:t>Pour supprimer un élément d’une liste, on peut également :</a:t>
            </a:r>
            <a:endParaRPr lang="fr-FR" sz="1000" dirty="0"/>
          </a:p>
          <a:p>
            <a:pPr marL="628650" indent="-360363" algn="just">
              <a:lnSpc>
                <a:spcPct val="150000"/>
              </a:lnSpc>
              <a:buFont typeface="Arial" panose="020B0604020202020204" pitchFamily="34" charset="0"/>
              <a:buChar char="•"/>
            </a:pPr>
            <a:r>
              <a:rPr lang="fr-FR" sz="2400" dirty="0"/>
              <a:t>Utiliser La méthode </a:t>
            </a:r>
            <a:r>
              <a:rPr lang="fr-FR" sz="2400" b="1" dirty="0" err="1">
                <a:solidFill>
                  <a:srgbClr val="FF0000"/>
                </a:solidFill>
              </a:rPr>
              <a:t>remove</a:t>
            </a:r>
            <a:r>
              <a:rPr lang="fr-FR" sz="2400" b="1" dirty="0">
                <a:solidFill>
                  <a:srgbClr val="FF0000"/>
                </a:solidFill>
              </a:rPr>
              <a:t>()</a:t>
            </a:r>
            <a:r>
              <a:rPr lang="fr-FR" sz="2400" dirty="0"/>
              <a:t> pour supprime l'élément spécifié en se basant sur </a:t>
            </a:r>
            <a:r>
              <a:rPr lang="fr-FR" sz="2400" b="1" dirty="0">
                <a:solidFill>
                  <a:srgbClr val="37709F"/>
                </a:solidFill>
              </a:rPr>
              <a:t>sa valeur</a:t>
            </a:r>
            <a:r>
              <a:rPr lang="fr-FR" sz="2400" dirty="0"/>
              <a:t>.</a:t>
            </a:r>
          </a:p>
          <a:p>
            <a:pPr marL="628650" indent="-360363" algn="just">
              <a:lnSpc>
                <a:spcPct val="150000"/>
              </a:lnSpc>
              <a:buFont typeface="Arial" panose="020B0604020202020204" pitchFamily="34" charset="0"/>
              <a:buChar char="•"/>
            </a:pPr>
            <a:r>
              <a:rPr lang="fr-FR" sz="2400" dirty="0"/>
              <a:t>Utiliser le mot clé </a:t>
            </a:r>
            <a:r>
              <a:rPr lang="fr-FR" sz="2400" b="1" dirty="0" err="1">
                <a:solidFill>
                  <a:srgbClr val="FF0000"/>
                </a:solidFill>
              </a:rPr>
              <a:t>del</a:t>
            </a:r>
            <a:r>
              <a:rPr lang="fr-FR" sz="2400" dirty="0"/>
              <a:t> pour supprimer </a:t>
            </a:r>
            <a:r>
              <a:rPr lang="fr-FR" sz="2400" b="1" dirty="0">
                <a:solidFill>
                  <a:srgbClr val="37709F"/>
                </a:solidFill>
              </a:rPr>
              <a:t>par index</a:t>
            </a:r>
          </a:p>
          <a:p>
            <a:pPr marL="628650" indent="-360363" algn="just">
              <a:lnSpc>
                <a:spcPct val="150000"/>
              </a:lnSpc>
              <a:buFont typeface="Arial" panose="020B0604020202020204" pitchFamily="34" charset="0"/>
              <a:buChar char="•"/>
            </a:pPr>
            <a:r>
              <a:rPr lang="fr-FR" sz="2400" dirty="0"/>
              <a:t>Utiliser la méthode </a:t>
            </a:r>
            <a:r>
              <a:rPr lang="fr-FR" sz="2400" b="1" dirty="0">
                <a:solidFill>
                  <a:srgbClr val="FF0000"/>
                </a:solidFill>
              </a:rPr>
              <a:t>pop() </a:t>
            </a:r>
            <a:r>
              <a:rPr lang="fr-FR" sz="2400" dirty="0"/>
              <a:t>qui permet de supprimer une élément par </a:t>
            </a:r>
            <a:r>
              <a:rPr lang="fr-FR" sz="2400" b="1" dirty="0">
                <a:solidFill>
                  <a:srgbClr val="37709F"/>
                </a:solidFill>
              </a:rPr>
              <a:t>son index </a:t>
            </a:r>
            <a:r>
              <a:rPr lang="fr-FR" sz="2400" dirty="0"/>
              <a:t>et </a:t>
            </a:r>
            <a:r>
              <a:rPr lang="fr-FR" sz="2400" b="1" dirty="0">
                <a:solidFill>
                  <a:srgbClr val="00B050"/>
                </a:solidFill>
              </a:rPr>
              <a:t>retourne sa valeur</a:t>
            </a:r>
          </a:p>
        </p:txBody>
      </p:sp>
      <p:pic>
        <p:nvPicPr>
          <p:cNvPr id="7" name="Image 6">
            <a:extLst>
              <a:ext uri="{FF2B5EF4-FFF2-40B4-BE49-F238E27FC236}">
                <a16:creationId xmlns:a16="http://schemas.microsoft.com/office/drawing/2014/main" id="{B20C6DAB-B326-41FF-8E2F-90F53D778E46}"/>
              </a:ext>
            </a:extLst>
          </p:cNvPr>
          <p:cNvPicPr>
            <a:picLocks noChangeAspect="1"/>
          </p:cNvPicPr>
          <p:nvPr/>
        </p:nvPicPr>
        <p:blipFill>
          <a:blip r:embed="rId2"/>
          <a:stretch>
            <a:fillRect/>
          </a:stretch>
        </p:blipFill>
        <p:spPr>
          <a:xfrm>
            <a:off x="7593490" y="2098277"/>
            <a:ext cx="4081272" cy="3425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238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Tri</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27</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7" y="1625677"/>
            <a:ext cx="11039503" cy="4291944"/>
          </a:xfrm>
          <a:prstGeom prst="rect">
            <a:avLst/>
          </a:prstGeom>
          <a:noFill/>
        </p:spPr>
        <p:txBody>
          <a:bodyPr wrap="square">
            <a:spAutoFit/>
          </a:bodyPr>
          <a:lstStyle/>
          <a:p>
            <a:pPr algn="just">
              <a:lnSpc>
                <a:spcPct val="150000"/>
              </a:lnSpc>
            </a:pPr>
            <a:r>
              <a:rPr lang="fr-FR" sz="2400" dirty="0"/>
              <a:t>Les objets de liste ont une méthode </a:t>
            </a:r>
            <a:r>
              <a:rPr lang="fr-FR" sz="2400" b="1" dirty="0">
                <a:solidFill>
                  <a:srgbClr val="FF0000"/>
                </a:solidFill>
              </a:rPr>
              <a:t>sort()</a:t>
            </a:r>
            <a:r>
              <a:rPr lang="fr-FR" sz="2400" dirty="0"/>
              <a:t> qui triera la liste de manière alphanumérique, ascendante, par défaut.</a:t>
            </a:r>
          </a:p>
          <a:p>
            <a:pPr algn="just">
              <a:lnSpc>
                <a:spcPct val="150000"/>
              </a:lnSpc>
            </a:pPr>
            <a:endParaRPr lang="fr-FR" sz="2400" dirty="0"/>
          </a:p>
          <a:p>
            <a:pPr algn="just">
              <a:lnSpc>
                <a:spcPct val="150000"/>
              </a:lnSpc>
            </a:pPr>
            <a:endParaRPr lang="fr-FR" sz="2400" dirty="0"/>
          </a:p>
          <a:p>
            <a:pPr algn="just">
              <a:lnSpc>
                <a:spcPct val="150000"/>
              </a:lnSpc>
            </a:pPr>
            <a:endParaRPr lang="fr-FR" sz="2400" dirty="0"/>
          </a:p>
          <a:p>
            <a:pPr algn="just">
              <a:lnSpc>
                <a:spcPct val="150000"/>
              </a:lnSpc>
            </a:pPr>
            <a:endParaRPr lang="fr-FR" sz="2400" dirty="0"/>
          </a:p>
          <a:p>
            <a:pPr algn="just">
              <a:lnSpc>
                <a:spcPct val="150000"/>
              </a:lnSpc>
            </a:pPr>
            <a:endParaRPr lang="fr-FR" sz="2000" dirty="0"/>
          </a:p>
          <a:p>
            <a:pPr algn="just">
              <a:lnSpc>
                <a:spcPct val="150000"/>
              </a:lnSpc>
            </a:pPr>
            <a:r>
              <a:rPr lang="fr-FR" sz="2000" dirty="0"/>
              <a:t>Pour trier par </a:t>
            </a:r>
            <a:r>
              <a:rPr lang="fr-FR" sz="2000" b="1" dirty="0">
                <a:solidFill>
                  <a:schemeClr val="accent2"/>
                </a:solidFill>
              </a:rPr>
              <a:t>ordre décroissant</a:t>
            </a:r>
            <a:r>
              <a:rPr lang="fr-FR" sz="2000" dirty="0"/>
              <a:t>, utilisez l'argument mot-clé </a:t>
            </a:r>
            <a:r>
              <a:rPr lang="fr-FR" sz="2000" b="1" dirty="0">
                <a:solidFill>
                  <a:srgbClr val="FF0000"/>
                </a:solidFill>
              </a:rPr>
              <a:t>reverse = True</a:t>
            </a:r>
          </a:p>
        </p:txBody>
      </p:sp>
      <p:pic>
        <p:nvPicPr>
          <p:cNvPr id="23" name="Image 22">
            <a:extLst>
              <a:ext uri="{FF2B5EF4-FFF2-40B4-BE49-F238E27FC236}">
                <a16:creationId xmlns:a16="http://schemas.microsoft.com/office/drawing/2014/main" id="{26F50F05-08B9-4D9A-8869-CC9DD3DE2D0D}"/>
              </a:ext>
            </a:extLst>
          </p:cNvPr>
          <p:cNvPicPr>
            <a:picLocks noChangeAspect="1"/>
          </p:cNvPicPr>
          <p:nvPr/>
        </p:nvPicPr>
        <p:blipFill>
          <a:blip r:embed="rId2"/>
          <a:stretch>
            <a:fillRect/>
          </a:stretch>
        </p:blipFill>
        <p:spPr>
          <a:xfrm>
            <a:off x="389021" y="2900885"/>
            <a:ext cx="6006792" cy="617012"/>
          </a:xfrm>
          <a:prstGeom prst="rect">
            <a:avLst/>
          </a:prstGeom>
          <a:ln>
            <a:noFill/>
          </a:ln>
          <a:effectLst>
            <a:outerShdw blurRad="292100" dist="139700" dir="2700000" algn="tl" rotWithShape="0">
              <a:srgbClr val="333333">
                <a:alpha val="65000"/>
              </a:srgbClr>
            </a:outerShdw>
          </a:effectLst>
        </p:spPr>
      </p:pic>
      <p:pic>
        <p:nvPicPr>
          <p:cNvPr id="25" name="Image 24">
            <a:extLst>
              <a:ext uri="{FF2B5EF4-FFF2-40B4-BE49-F238E27FC236}">
                <a16:creationId xmlns:a16="http://schemas.microsoft.com/office/drawing/2014/main" id="{B7B1C458-B01F-4759-B80B-86B1F6AC8655}"/>
              </a:ext>
            </a:extLst>
          </p:cNvPr>
          <p:cNvPicPr>
            <a:picLocks noChangeAspect="1"/>
          </p:cNvPicPr>
          <p:nvPr/>
        </p:nvPicPr>
        <p:blipFill>
          <a:blip r:embed="rId3"/>
          <a:stretch>
            <a:fillRect/>
          </a:stretch>
        </p:blipFill>
        <p:spPr>
          <a:xfrm>
            <a:off x="3052895" y="4061756"/>
            <a:ext cx="3342918" cy="617012"/>
          </a:xfrm>
          <a:prstGeom prst="rect">
            <a:avLst/>
          </a:prstGeom>
          <a:ln>
            <a:noFill/>
          </a:ln>
          <a:effectLst>
            <a:outerShdw blurRad="292100" dist="139700" dir="2700000" algn="tl" rotWithShape="0">
              <a:srgbClr val="333333">
                <a:alpha val="65000"/>
              </a:srgbClr>
            </a:outerShdw>
          </a:effectLst>
        </p:spPr>
      </p:pic>
      <p:pic>
        <p:nvPicPr>
          <p:cNvPr id="27" name="Image 26">
            <a:extLst>
              <a:ext uri="{FF2B5EF4-FFF2-40B4-BE49-F238E27FC236}">
                <a16:creationId xmlns:a16="http://schemas.microsoft.com/office/drawing/2014/main" id="{860D2C51-D53A-4DF4-B9C8-C9080DCFC5F7}"/>
              </a:ext>
            </a:extLst>
          </p:cNvPr>
          <p:cNvPicPr>
            <a:picLocks noChangeAspect="1"/>
          </p:cNvPicPr>
          <p:nvPr/>
        </p:nvPicPr>
        <p:blipFill>
          <a:blip r:embed="rId4"/>
          <a:stretch>
            <a:fillRect/>
          </a:stretch>
        </p:blipFill>
        <p:spPr>
          <a:xfrm>
            <a:off x="7074018" y="2967818"/>
            <a:ext cx="4849033" cy="483146"/>
          </a:xfrm>
          <a:prstGeom prst="rect">
            <a:avLst/>
          </a:prstGeom>
        </p:spPr>
      </p:pic>
      <p:sp>
        <p:nvSpPr>
          <p:cNvPr id="28" name="Flèche : droite 27">
            <a:extLst>
              <a:ext uri="{FF2B5EF4-FFF2-40B4-BE49-F238E27FC236}">
                <a16:creationId xmlns:a16="http://schemas.microsoft.com/office/drawing/2014/main" id="{8B2AECCE-47C2-4DA9-9A41-91E3004CB1B2}"/>
              </a:ext>
            </a:extLst>
          </p:cNvPr>
          <p:cNvSpPr/>
          <p:nvPr/>
        </p:nvSpPr>
        <p:spPr>
          <a:xfrm>
            <a:off x="6582516" y="2998386"/>
            <a:ext cx="304799" cy="424872"/>
          </a:xfrm>
          <a:prstGeom prst="rightArrow">
            <a:avLst/>
          </a:prstGeom>
          <a:solidFill>
            <a:srgbClr val="3770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a:extLst>
              <a:ext uri="{FF2B5EF4-FFF2-40B4-BE49-F238E27FC236}">
                <a16:creationId xmlns:a16="http://schemas.microsoft.com/office/drawing/2014/main" id="{C6A49ABD-A126-469D-A933-4996E917328A}"/>
              </a:ext>
            </a:extLst>
          </p:cNvPr>
          <p:cNvPicPr>
            <a:picLocks noChangeAspect="1"/>
          </p:cNvPicPr>
          <p:nvPr/>
        </p:nvPicPr>
        <p:blipFill>
          <a:blip r:embed="rId5"/>
          <a:stretch>
            <a:fillRect/>
          </a:stretch>
        </p:blipFill>
        <p:spPr>
          <a:xfrm>
            <a:off x="7074018" y="4127989"/>
            <a:ext cx="2380524" cy="483846"/>
          </a:xfrm>
          <a:prstGeom prst="rect">
            <a:avLst/>
          </a:prstGeom>
        </p:spPr>
      </p:pic>
      <p:sp>
        <p:nvSpPr>
          <p:cNvPr id="31" name="Flèche : droite 30">
            <a:extLst>
              <a:ext uri="{FF2B5EF4-FFF2-40B4-BE49-F238E27FC236}">
                <a16:creationId xmlns:a16="http://schemas.microsoft.com/office/drawing/2014/main" id="{723F4532-C78E-4AC3-8CA7-4FD9A7B63CA5}"/>
              </a:ext>
            </a:extLst>
          </p:cNvPr>
          <p:cNvSpPr/>
          <p:nvPr/>
        </p:nvSpPr>
        <p:spPr>
          <a:xfrm>
            <a:off x="6635849" y="4157476"/>
            <a:ext cx="304799" cy="424872"/>
          </a:xfrm>
          <a:prstGeom prst="rightArrow">
            <a:avLst/>
          </a:prstGeom>
          <a:solidFill>
            <a:srgbClr val="3770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Image 32">
            <a:extLst>
              <a:ext uri="{FF2B5EF4-FFF2-40B4-BE49-F238E27FC236}">
                <a16:creationId xmlns:a16="http://schemas.microsoft.com/office/drawing/2014/main" id="{1F424577-5FCA-44A2-81C2-D3F4D1249A16}"/>
              </a:ext>
            </a:extLst>
          </p:cNvPr>
          <p:cNvPicPr>
            <a:picLocks noChangeAspect="1"/>
          </p:cNvPicPr>
          <p:nvPr/>
        </p:nvPicPr>
        <p:blipFill>
          <a:blip r:embed="rId6"/>
          <a:stretch>
            <a:fillRect/>
          </a:stretch>
        </p:blipFill>
        <p:spPr>
          <a:xfrm>
            <a:off x="8490527" y="5407736"/>
            <a:ext cx="3312451" cy="634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3587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Tri</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28</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7" y="1625677"/>
            <a:ext cx="5261221" cy="4282391"/>
          </a:xfrm>
          <a:prstGeom prst="rect">
            <a:avLst/>
          </a:prstGeom>
          <a:noFill/>
        </p:spPr>
        <p:txBody>
          <a:bodyPr wrap="square">
            <a:spAutoFit/>
          </a:bodyPr>
          <a:lstStyle/>
          <a:p>
            <a:pPr algn="just">
              <a:lnSpc>
                <a:spcPct val="150000"/>
              </a:lnSpc>
            </a:pPr>
            <a:r>
              <a:rPr lang="fr-FR" sz="2400" dirty="0"/>
              <a:t>La méthode </a:t>
            </a:r>
            <a:r>
              <a:rPr lang="fr-FR" sz="2400" b="1" dirty="0">
                <a:solidFill>
                  <a:srgbClr val="FF0000"/>
                </a:solidFill>
              </a:rPr>
              <a:t>reverse()</a:t>
            </a:r>
            <a:r>
              <a:rPr lang="fr-FR" sz="2400" dirty="0"/>
              <a:t> inverse l'ordre de tri actuel des éléments.</a:t>
            </a:r>
          </a:p>
          <a:p>
            <a:pPr algn="just">
              <a:lnSpc>
                <a:spcPct val="150000"/>
              </a:lnSpc>
            </a:pPr>
            <a:endParaRPr lang="fr-FR" sz="1400" dirty="0"/>
          </a:p>
          <a:p>
            <a:pPr algn="just">
              <a:lnSpc>
                <a:spcPct val="150000"/>
              </a:lnSpc>
            </a:pPr>
            <a:r>
              <a:rPr lang="fr-FR" sz="2400" dirty="0"/>
              <a:t>Vous pouvez également personnaliser votre propre fonction en utilisant l'argument </a:t>
            </a:r>
            <a:r>
              <a:rPr lang="fr-FR" sz="2400" b="1" dirty="0">
                <a:solidFill>
                  <a:srgbClr val="FF0000"/>
                </a:solidFill>
              </a:rPr>
              <a:t>key </a:t>
            </a:r>
            <a:r>
              <a:rPr lang="fr-FR" sz="2400" dirty="0"/>
              <a:t>(La fonction renverra un nombre qui sera utilisé pour trier la liste) (le plus petit nombre en premier).</a:t>
            </a:r>
          </a:p>
        </p:txBody>
      </p:sp>
      <p:pic>
        <p:nvPicPr>
          <p:cNvPr id="7" name="Image 6">
            <a:extLst>
              <a:ext uri="{FF2B5EF4-FFF2-40B4-BE49-F238E27FC236}">
                <a16:creationId xmlns:a16="http://schemas.microsoft.com/office/drawing/2014/main" id="{3186A3BB-FE5C-4526-AB8C-9801ED8DDEC1}"/>
              </a:ext>
            </a:extLst>
          </p:cNvPr>
          <p:cNvPicPr>
            <a:picLocks noChangeAspect="1"/>
          </p:cNvPicPr>
          <p:nvPr/>
        </p:nvPicPr>
        <p:blipFill>
          <a:blip r:embed="rId2"/>
          <a:stretch>
            <a:fillRect/>
          </a:stretch>
        </p:blipFill>
        <p:spPr>
          <a:xfrm>
            <a:off x="5988585" y="1773382"/>
            <a:ext cx="5476051" cy="1029947"/>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B7807E48-C82F-4B43-B864-C18E6974A37E}"/>
              </a:ext>
            </a:extLst>
          </p:cNvPr>
          <p:cNvPicPr>
            <a:picLocks noChangeAspect="1"/>
          </p:cNvPicPr>
          <p:nvPr/>
        </p:nvPicPr>
        <p:blipFill>
          <a:blip r:embed="rId3"/>
          <a:stretch>
            <a:fillRect/>
          </a:stretch>
        </p:blipFill>
        <p:spPr>
          <a:xfrm>
            <a:off x="5988585" y="3500229"/>
            <a:ext cx="4491266" cy="1984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5937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Copie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29</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8" y="1625677"/>
            <a:ext cx="6881090" cy="4467057"/>
          </a:xfrm>
          <a:prstGeom prst="rect">
            <a:avLst/>
          </a:prstGeom>
          <a:noFill/>
        </p:spPr>
        <p:txBody>
          <a:bodyPr wrap="square">
            <a:spAutoFit/>
          </a:bodyPr>
          <a:lstStyle/>
          <a:p>
            <a:pPr algn="just">
              <a:lnSpc>
                <a:spcPct val="150000"/>
              </a:lnSpc>
            </a:pPr>
            <a:r>
              <a:rPr lang="fr-FR" sz="2400" dirty="0"/>
              <a:t>Vous ne pouvez pas copier une liste simplement en tapant </a:t>
            </a:r>
            <a:r>
              <a:rPr lang="fr-FR" sz="2400" b="1" dirty="0">
                <a:solidFill>
                  <a:srgbClr val="FF0000"/>
                </a:solidFill>
              </a:rPr>
              <a:t>list2 = list1 </a:t>
            </a:r>
            <a:r>
              <a:rPr lang="fr-FR" sz="2400" dirty="0"/>
              <a:t>car list2 ne sera qu'une </a:t>
            </a:r>
            <a:r>
              <a:rPr lang="fr-FR" sz="2400" b="1" dirty="0">
                <a:solidFill>
                  <a:schemeClr val="accent1"/>
                </a:solidFill>
              </a:rPr>
              <a:t>référence</a:t>
            </a:r>
            <a:r>
              <a:rPr lang="fr-FR" sz="2400" dirty="0"/>
              <a:t> à list1, et les modifications apportées dans list1 seront automatiquement également apportées dans list2.</a:t>
            </a:r>
          </a:p>
          <a:p>
            <a:pPr algn="just">
              <a:lnSpc>
                <a:spcPct val="150000"/>
              </a:lnSpc>
            </a:pPr>
            <a:r>
              <a:rPr lang="fr-FR" sz="2400" dirty="0"/>
              <a:t>Il existe plusieurs moyens de faire une copie :</a:t>
            </a:r>
          </a:p>
          <a:p>
            <a:pPr marL="534988" indent="-358775" algn="just">
              <a:lnSpc>
                <a:spcPct val="150000"/>
              </a:lnSpc>
              <a:buFont typeface="Arial" panose="020B0604020202020204" pitchFamily="34" charset="0"/>
              <a:buChar char="•"/>
            </a:pPr>
            <a:r>
              <a:rPr lang="fr-FR" sz="2400" dirty="0"/>
              <a:t>la méthode intégrée </a:t>
            </a:r>
            <a:r>
              <a:rPr lang="fr-FR" sz="2400" b="1" dirty="0">
                <a:solidFill>
                  <a:srgbClr val="FF2D20"/>
                </a:solidFill>
              </a:rPr>
              <a:t>copy()</a:t>
            </a:r>
          </a:p>
          <a:p>
            <a:pPr marL="534988" indent="-358775" algn="just">
              <a:lnSpc>
                <a:spcPct val="150000"/>
              </a:lnSpc>
              <a:buFont typeface="Arial" panose="020B0604020202020204" pitchFamily="34" charset="0"/>
              <a:buChar char="•"/>
            </a:pPr>
            <a:r>
              <a:rPr lang="fr-FR" sz="2400" dirty="0"/>
              <a:t>La méthode </a:t>
            </a:r>
            <a:r>
              <a:rPr lang="fr-FR" sz="2400" b="1" dirty="0" err="1">
                <a:solidFill>
                  <a:srgbClr val="FF2D20"/>
                </a:solidFill>
              </a:rPr>
              <a:t>list</a:t>
            </a:r>
            <a:r>
              <a:rPr lang="fr-FR" sz="2400" b="1" dirty="0">
                <a:solidFill>
                  <a:srgbClr val="FF2D20"/>
                </a:solidFill>
              </a:rPr>
              <a:t>()</a:t>
            </a:r>
          </a:p>
          <a:p>
            <a:pPr marL="534988" indent="-358775" algn="just">
              <a:lnSpc>
                <a:spcPct val="150000"/>
              </a:lnSpc>
              <a:buFont typeface="Arial" panose="020B0604020202020204" pitchFamily="34" charset="0"/>
              <a:buChar char="•"/>
            </a:pPr>
            <a:r>
              <a:rPr lang="fr-FR" sz="2400" dirty="0"/>
              <a:t>L’addition avec une liste vide …</a:t>
            </a:r>
          </a:p>
        </p:txBody>
      </p:sp>
      <p:pic>
        <p:nvPicPr>
          <p:cNvPr id="8" name="Image 7">
            <a:extLst>
              <a:ext uri="{FF2B5EF4-FFF2-40B4-BE49-F238E27FC236}">
                <a16:creationId xmlns:a16="http://schemas.microsoft.com/office/drawing/2014/main" id="{B5BF9241-7AFE-46D4-A360-94476B6E8AED}"/>
              </a:ext>
            </a:extLst>
          </p:cNvPr>
          <p:cNvPicPr>
            <a:picLocks noChangeAspect="1"/>
          </p:cNvPicPr>
          <p:nvPr/>
        </p:nvPicPr>
        <p:blipFill>
          <a:blip r:embed="rId2"/>
          <a:stretch>
            <a:fillRect/>
          </a:stretch>
        </p:blipFill>
        <p:spPr>
          <a:xfrm>
            <a:off x="6782315" y="4908515"/>
            <a:ext cx="4449020" cy="1027464"/>
          </a:xfrm>
          <a:prstGeom prst="rect">
            <a:avLst/>
          </a:prstGeom>
        </p:spPr>
      </p:pic>
      <p:pic>
        <p:nvPicPr>
          <p:cNvPr id="11" name="Image 10">
            <a:extLst>
              <a:ext uri="{FF2B5EF4-FFF2-40B4-BE49-F238E27FC236}">
                <a16:creationId xmlns:a16="http://schemas.microsoft.com/office/drawing/2014/main" id="{BC4FC7E6-92FA-41BD-AA4E-30576178846E}"/>
              </a:ext>
            </a:extLst>
          </p:cNvPr>
          <p:cNvPicPr>
            <a:picLocks noChangeAspect="1"/>
          </p:cNvPicPr>
          <p:nvPr/>
        </p:nvPicPr>
        <p:blipFill>
          <a:blip r:embed="rId3"/>
          <a:stretch>
            <a:fillRect/>
          </a:stretch>
        </p:blipFill>
        <p:spPr>
          <a:xfrm>
            <a:off x="7724959" y="1625677"/>
            <a:ext cx="3506376" cy="2300794"/>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787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Pourquoi</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25" name="Rectangle 24">
            <a:extLst>
              <a:ext uri="{FF2B5EF4-FFF2-40B4-BE49-F238E27FC236}">
                <a16:creationId xmlns:a16="http://schemas.microsoft.com/office/drawing/2014/main" id="{C94470A0-B9AA-4F8E-9572-D8B247F83C6D}"/>
              </a:ext>
            </a:extLst>
          </p:cNvPr>
          <p:cNvSpPr/>
          <p:nvPr/>
        </p:nvSpPr>
        <p:spPr>
          <a:xfrm>
            <a:off x="907244" y="1770674"/>
            <a:ext cx="5763565" cy="461665"/>
          </a:xfrm>
          <a:prstGeom prst="rect">
            <a:avLst/>
          </a:prstGeom>
        </p:spPr>
        <p:txBody>
          <a:bodyPr wrap="square">
            <a:spAutoFit/>
          </a:bodyPr>
          <a:lstStyle/>
          <a:p>
            <a:pPr marL="342900" indent="-342900">
              <a:buFont typeface="Wingdings" panose="05000000000000000000" pitchFamily="2" charset="2"/>
              <a:buChar char="§"/>
            </a:pPr>
            <a:r>
              <a:rPr lang="fr-FR" sz="2400" dirty="0"/>
              <a:t>Simplicité et Code moins volumineux</a:t>
            </a:r>
          </a:p>
        </p:txBody>
      </p:sp>
      <p:sp>
        <p:nvSpPr>
          <p:cNvPr id="26" name="Rectangle 25">
            <a:extLst>
              <a:ext uri="{FF2B5EF4-FFF2-40B4-BE49-F238E27FC236}">
                <a16:creationId xmlns:a16="http://schemas.microsoft.com/office/drawing/2014/main" id="{A535A044-4143-4527-B200-4224E61977F6}"/>
              </a:ext>
            </a:extLst>
          </p:cNvPr>
          <p:cNvSpPr/>
          <p:nvPr/>
        </p:nvSpPr>
        <p:spPr>
          <a:xfrm>
            <a:off x="914555" y="2436327"/>
            <a:ext cx="4331854" cy="1323439"/>
          </a:xfrm>
          <a:prstGeom prst="rect">
            <a:avLst/>
          </a:prstGeom>
          <a:ln>
            <a:solidFill>
              <a:schemeClr val="tx1"/>
            </a:solidFill>
          </a:ln>
        </p:spPr>
        <p:txBody>
          <a:bodyPr wrap="square">
            <a:spAutoFit/>
          </a:bodyPr>
          <a:lstStyle/>
          <a:p>
            <a:r>
              <a:rPr lang="fr-FR" sz="1600" b="1" dirty="0">
                <a:latin typeface="Consolas" panose="020B0609020204030204" pitchFamily="49" charset="0"/>
              </a:rPr>
              <a:t>#include &lt;</a:t>
            </a:r>
            <a:r>
              <a:rPr lang="fr-FR" sz="1600" b="1" dirty="0" err="1">
                <a:latin typeface="Consolas" panose="020B0609020204030204" pitchFamily="49" charset="0"/>
              </a:rPr>
              <a:t>stdio.h</a:t>
            </a:r>
            <a:r>
              <a:rPr lang="fr-FR" sz="1600" b="1" dirty="0">
                <a:latin typeface="Consolas" panose="020B0609020204030204" pitchFamily="49" charset="0"/>
              </a:rPr>
              <a:t>&gt;</a:t>
            </a:r>
          </a:p>
          <a:p>
            <a:endParaRPr lang="fr-FR" sz="1600" b="1" dirty="0">
              <a:latin typeface="Consolas" panose="020B0609020204030204" pitchFamily="49" charset="0"/>
            </a:endParaRPr>
          </a:p>
          <a:p>
            <a:r>
              <a:rPr lang="fr-FR" sz="1600" b="1" dirty="0" err="1">
                <a:latin typeface="Consolas" panose="020B0609020204030204" pitchFamily="49" charset="0"/>
              </a:rPr>
              <a:t>int</a:t>
            </a:r>
            <a:r>
              <a:rPr lang="fr-FR" sz="1600" b="1" dirty="0">
                <a:latin typeface="Consolas" panose="020B0609020204030204" pitchFamily="49" charset="0"/>
              </a:rPr>
              <a:t> main(</a:t>
            </a:r>
            <a:r>
              <a:rPr lang="fr-FR" sz="1600" b="1" dirty="0" err="1">
                <a:latin typeface="Consolas" panose="020B0609020204030204" pitchFamily="49" charset="0"/>
              </a:rPr>
              <a:t>void</a:t>
            </a:r>
            <a:r>
              <a:rPr lang="fr-FR" sz="1600" b="1" dirty="0">
                <a:latin typeface="Consolas" panose="020B0609020204030204" pitchFamily="49" charset="0"/>
              </a:rPr>
              <a:t>) {</a:t>
            </a:r>
          </a:p>
          <a:p>
            <a:r>
              <a:rPr lang="fr-FR" sz="1600" b="1" dirty="0">
                <a:latin typeface="Consolas" panose="020B0609020204030204" pitchFamily="49" charset="0"/>
              </a:rPr>
              <a:t>    printf("hello, world\n");</a:t>
            </a:r>
          </a:p>
          <a:p>
            <a:r>
              <a:rPr lang="fr-FR" sz="1600" b="1" dirty="0">
                <a:latin typeface="Consolas" panose="020B0609020204030204" pitchFamily="49" charset="0"/>
              </a:rPr>
              <a:t>}</a:t>
            </a:r>
          </a:p>
        </p:txBody>
      </p:sp>
      <p:sp>
        <p:nvSpPr>
          <p:cNvPr id="27" name="Rectangle 26">
            <a:extLst>
              <a:ext uri="{FF2B5EF4-FFF2-40B4-BE49-F238E27FC236}">
                <a16:creationId xmlns:a16="http://schemas.microsoft.com/office/drawing/2014/main" id="{63F90621-0333-4D2E-BAE0-DACD5A33E5C4}"/>
              </a:ext>
            </a:extLst>
          </p:cNvPr>
          <p:cNvSpPr/>
          <p:nvPr/>
        </p:nvSpPr>
        <p:spPr>
          <a:xfrm>
            <a:off x="5989627" y="2406143"/>
            <a:ext cx="4428991" cy="338554"/>
          </a:xfrm>
          <a:prstGeom prst="rect">
            <a:avLst/>
          </a:prstGeom>
          <a:ln>
            <a:solidFill>
              <a:schemeClr val="tx1"/>
            </a:solidFill>
          </a:ln>
        </p:spPr>
        <p:txBody>
          <a:bodyPr wrap="square">
            <a:spAutoFit/>
          </a:bodyPr>
          <a:lstStyle/>
          <a:p>
            <a:r>
              <a:rPr lang="fr-FR" sz="1600" b="1" dirty="0" err="1">
                <a:latin typeface="Consolas" panose="020B0609020204030204" pitchFamily="49" charset="0"/>
              </a:rPr>
              <a:t>print</a:t>
            </a:r>
            <a:r>
              <a:rPr lang="fr-FR" sz="1600" b="1" dirty="0">
                <a:latin typeface="Consolas" panose="020B0609020204030204" pitchFamily="49" charset="0"/>
              </a:rPr>
              <a:t>("Bonjour Tout le Monde")</a:t>
            </a:r>
          </a:p>
        </p:txBody>
      </p:sp>
      <p:sp>
        <p:nvSpPr>
          <p:cNvPr id="28" name="Rectangle 27">
            <a:extLst>
              <a:ext uri="{FF2B5EF4-FFF2-40B4-BE49-F238E27FC236}">
                <a16:creationId xmlns:a16="http://schemas.microsoft.com/office/drawing/2014/main" id="{CF92C546-1929-46C0-92DB-05E596A35F09}"/>
              </a:ext>
            </a:extLst>
          </p:cNvPr>
          <p:cNvSpPr/>
          <p:nvPr/>
        </p:nvSpPr>
        <p:spPr>
          <a:xfrm>
            <a:off x="965214" y="4524066"/>
            <a:ext cx="10379592" cy="1697068"/>
          </a:xfrm>
          <a:prstGeom prst="rect">
            <a:avLst/>
          </a:prstGeom>
        </p:spPr>
        <p:txBody>
          <a:bodyPr wrap="square">
            <a:spAutoFit/>
          </a:bodyPr>
          <a:lstStyle/>
          <a:p>
            <a:pPr marL="342900" indent="-342900">
              <a:lnSpc>
                <a:spcPct val="150000"/>
              </a:lnSpc>
              <a:buFont typeface="Wingdings" panose="05000000000000000000" pitchFamily="2" charset="2"/>
              <a:buChar char="§"/>
            </a:pPr>
            <a:r>
              <a:rPr lang="fr-FR" sz="2400" dirty="0"/>
              <a:t>Très bien documenté</a:t>
            </a:r>
          </a:p>
          <a:p>
            <a:pPr marL="342900" indent="-342900">
              <a:lnSpc>
                <a:spcPct val="150000"/>
              </a:lnSpc>
              <a:buFont typeface="Wingdings" panose="05000000000000000000" pitchFamily="2" charset="2"/>
              <a:buChar char="§"/>
            </a:pPr>
            <a:r>
              <a:rPr lang="fr-FR" sz="2400" dirty="0"/>
              <a:t>Grande communauté </a:t>
            </a:r>
          </a:p>
          <a:p>
            <a:pPr marL="342900" indent="-342900">
              <a:lnSpc>
                <a:spcPct val="150000"/>
              </a:lnSpc>
              <a:buFont typeface="Wingdings" panose="05000000000000000000" pitchFamily="2" charset="2"/>
              <a:buChar char="§"/>
            </a:pPr>
            <a:r>
              <a:rPr lang="fr-FR" sz="2400" dirty="0"/>
              <a:t>Utilisé partout (Administration système, applications bureau, web, mobile …etc.</a:t>
            </a:r>
          </a:p>
        </p:txBody>
      </p:sp>
      <p:sp>
        <p:nvSpPr>
          <p:cNvPr id="29" name="Rectangle 28">
            <a:extLst>
              <a:ext uri="{FF2B5EF4-FFF2-40B4-BE49-F238E27FC236}">
                <a16:creationId xmlns:a16="http://schemas.microsoft.com/office/drawing/2014/main" id="{19F6119C-D9E5-4379-A2EF-EF25563C79F8}"/>
              </a:ext>
            </a:extLst>
          </p:cNvPr>
          <p:cNvSpPr/>
          <p:nvPr/>
        </p:nvSpPr>
        <p:spPr>
          <a:xfrm>
            <a:off x="2209800" y="3865054"/>
            <a:ext cx="1245149" cy="400110"/>
          </a:xfrm>
          <a:prstGeom prst="rect">
            <a:avLst/>
          </a:prstGeom>
        </p:spPr>
        <p:txBody>
          <a:bodyPr wrap="none">
            <a:spAutoFit/>
          </a:bodyPr>
          <a:lstStyle/>
          <a:p>
            <a:r>
              <a:rPr lang="fr-FR" sz="2000" b="1" dirty="0">
                <a:solidFill>
                  <a:schemeClr val="accent2"/>
                </a:solidFill>
              </a:rPr>
              <a:t>Langage C</a:t>
            </a:r>
          </a:p>
        </p:txBody>
      </p:sp>
      <p:sp>
        <p:nvSpPr>
          <p:cNvPr id="30" name="Rectangle 29">
            <a:extLst>
              <a:ext uri="{FF2B5EF4-FFF2-40B4-BE49-F238E27FC236}">
                <a16:creationId xmlns:a16="http://schemas.microsoft.com/office/drawing/2014/main" id="{5DDEAADF-3A53-4F62-80F0-DB379FC3FE8F}"/>
              </a:ext>
            </a:extLst>
          </p:cNvPr>
          <p:cNvSpPr/>
          <p:nvPr/>
        </p:nvSpPr>
        <p:spPr>
          <a:xfrm>
            <a:off x="7095858" y="2879913"/>
            <a:ext cx="1871859" cy="400110"/>
          </a:xfrm>
          <a:prstGeom prst="rect">
            <a:avLst/>
          </a:prstGeom>
        </p:spPr>
        <p:txBody>
          <a:bodyPr wrap="none">
            <a:spAutoFit/>
          </a:bodyPr>
          <a:lstStyle/>
          <a:p>
            <a:r>
              <a:rPr lang="fr-FR" sz="2000" b="1" dirty="0">
                <a:solidFill>
                  <a:schemeClr val="accent2"/>
                </a:solidFill>
              </a:rPr>
              <a:t>Langage Python</a:t>
            </a:r>
          </a:p>
        </p:txBody>
      </p:sp>
    </p:spTree>
    <p:extLst>
      <p:ext uri="{BB962C8B-B14F-4D97-AF65-F5344CB8AC3E}">
        <p14:creationId xmlns:p14="http://schemas.microsoft.com/office/powerpoint/2010/main" val="3934550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List </a:t>
            </a:r>
            <a:r>
              <a:rPr lang="fr-FR" dirty="0" err="1"/>
              <a:t>Comprehension</a:t>
            </a:r>
            <a:endParaRPr lang="fr-FR"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30</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8" y="1625600"/>
            <a:ext cx="11157524" cy="1143070"/>
          </a:xfrm>
          <a:prstGeom prst="rect">
            <a:avLst/>
          </a:prstGeom>
          <a:noFill/>
        </p:spPr>
        <p:txBody>
          <a:bodyPr wrap="square">
            <a:spAutoFit/>
          </a:bodyPr>
          <a:lstStyle/>
          <a:p>
            <a:pPr algn="just">
              <a:lnSpc>
                <a:spcPct val="150000"/>
              </a:lnSpc>
            </a:pPr>
            <a:r>
              <a:rPr lang="fr-FR" sz="2400" dirty="0"/>
              <a:t>La compréhension de liste offre une syntaxe plus courte lorsque vous souhaitez créer une nouvelle liste basée sur les valeurs d'une liste existante.</a:t>
            </a:r>
          </a:p>
        </p:txBody>
      </p:sp>
      <p:grpSp>
        <p:nvGrpSpPr>
          <p:cNvPr id="12" name="Groupe 11">
            <a:extLst>
              <a:ext uri="{FF2B5EF4-FFF2-40B4-BE49-F238E27FC236}">
                <a16:creationId xmlns:a16="http://schemas.microsoft.com/office/drawing/2014/main" id="{0BA6DA4D-6D1D-4708-B040-9537D3D3D0D5}"/>
              </a:ext>
            </a:extLst>
          </p:cNvPr>
          <p:cNvGrpSpPr/>
          <p:nvPr/>
        </p:nvGrpSpPr>
        <p:grpSpPr>
          <a:xfrm>
            <a:off x="635259" y="3036385"/>
            <a:ext cx="11039503" cy="2105891"/>
            <a:chOff x="635259" y="3036385"/>
            <a:chExt cx="11039503" cy="2105891"/>
          </a:xfrm>
        </p:grpSpPr>
        <p:pic>
          <p:nvPicPr>
            <p:cNvPr id="7" name="Image 6">
              <a:extLst>
                <a:ext uri="{FF2B5EF4-FFF2-40B4-BE49-F238E27FC236}">
                  <a16:creationId xmlns:a16="http://schemas.microsoft.com/office/drawing/2014/main" id="{41E812C0-5E8B-46B5-9FD9-C7CA10D3965C}"/>
                </a:ext>
              </a:extLst>
            </p:cNvPr>
            <p:cNvPicPr>
              <a:picLocks noChangeAspect="1"/>
            </p:cNvPicPr>
            <p:nvPr/>
          </p:nvPicPr>
          <p:blipFill rotWithShape="1">
            <a:blip r:embed="rId2"/>
            <a:srcRect t="3295" b="5594"/>
            <a:stretch/>
          </p:blipFill>
          <p:spPr>
            <a:xfrm>
              <a:off x="635259" y="3036385"/>
              <a:ext cx="5351692" cy="2105891"/>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15E62B98-E8FC-48B3-8B50-00B55872E95B}"/>
                </a:ext>
              </a:extLst>
            </p:cNvPr>
            <p:cNvPicPr>
              <a:picLocks noChangeAspect="1"/>
            </p:cNvPicPr>
            <p:nvPr/>
          </p:nvPicPr>
          <p:blipFill>
            <a:blip r:embed="rId3"/>
            <a:stretch>
              <a:fillRect/>
            </a:stretch>
          </p:blipFill>
          <p:spPr>
            <a:xfrm>
              <a:off x="6806729" y="3472056"/>
              <a:ext cx="4868033" cy="1310002"/>
            </a:xfrm>
            <a:prstGeom prst="rect">
              <a:avLst/>
            </a:prstGeom>
            <a:ln>
              <a:noFill/>
            </a:ln>
            <a:effectLst>
              <a:outerShdw blurRad="292100" dist="139700" dir="2700000" algn="tl" rotWithShape="0">
                <a:srgbClr val="333333">
                  <a:alpha val="65000"/>
                </a:srgbClr>
              </a:outerShdw>
            </a:effectLst>
          </p:spPr>
        </p:pic>
        <p:sp>
          <p:nvSpPr>
            <p:cNvPr id="20" name="Flèche : droite 19">
              <a:extLst>
                <a:ext uri="{FF2B5EF4-FFF2-40B4-BE49-F238E27FC236}">
                  <a16:creationId xmlns:a16="http://schemas.microsoft.com/office/drawing/2014/main" id="{8CB7639F-05E4-460E-96BD-35B787B3748C}"/>
                </a:ext>
              </a:extLst>
            </p:cNvPr>
            <p:cNvSpPr/>
            <p:nvPr/>
          </p:nvSpPr>
          <p:spPr>
            <a:xfrm>
              <a:off x="6290620" y="3876894"/>
              <a:ext cx="304799" cy="424872"/>
            </a:xfrm>
            <a:prstGeom prst="rightArrow">
              <a:avLst/>
            </a:prstGeom>
            <a:solidFill>
              <a:srgbClr val="3770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2" name="Image 21">
            <a:extLst>
              <a:ext uri="{FF2B5EF4-FFF2-40B4-BE49-F238E27FC236}">
                <a16:creationId xmlns:a16="http://schemas.microsoft.com/office/drawing/2014/main" id="{0B560623-01B2-43AC-84B9-75DC5CD89B9E}"/>
              </a:ext>
            </a:extLst>
          </p:cNvPr>
          <p:cNvPicPr>
            <a:picLocks noChangeAspect="1"/>
          </p:cNvPicPr>
          <p:nvPr/>
        </p:nvPicPr>
        <p:blipFill>
          <a:blip r:embed="rId4"/>
          <a:stretch>
            <a:fillRect/>
          </a:stretch>
        </p:blipFill>
        <p:spPr>
          <a:xfrm>
            <a:off x="2728660" y="5591070"/>
            <a:ext cx="6734679" cy="509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8303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List </a:t>
            </a:r>
            <a:r>
              <a:rPr lang="fr-FR" dirty="0" err="1"/>
              <a:t>Comprehension</a:t>
            </a:r>
            <a:endParaRPr lang="fr-FR"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31</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4CFFF0B7-666D-4AF0-ABBF-8A082C9A3954}"/>
              </a:ext>
            </a:extLst>
          </p:cNvPr>
          <p:cNvSpPr txBox="1"/>
          <p:nvPr/>
        </p:nvSpPr>
        <p:spPr>
          <a:xfrm>
            <a:off x="517238" y="1625600"/>
            <a:ext cx="11157524" cy="671851"/>
          </a:xfrm>
          <a:prstGeom prst="rect">
            <a:avLst/>
          </a:prstGeom>
          <a:noFill/>
        </p:spPr>
        <p:txBody>
          <a:bodyPr wrap="square">
            <a:spAutoFit/>
          </a:bodyPr>
          <a:lstStyle/>
          <a:p>
            <a:pPr algn="just">
              <a:lnSpc>
                <a:spcPct val="150000"/>
              </a:lnSpc>
            </a:pPr>
            <a:r>
              <a:rPr lang="fr-FR" sz="2800" b="1" dirty="0">
                <a:solidFill>
                  <a:srgbClr val="C00000"/>
                </a:solidFill>
              </a:rPr>
              <a:t>Exemples</a:t>
            </a:r>
            <a:endParaRPr lang="fr-FR" sz="2400" b="1" dirty="0">
              <a:solidFill>
                <a:srgbClr val="C00000"/>
              </a:solidFill>
            </a:endParaRPr>
          </a:p>
        </p:txBody>
      </p:sp>
      <p:pic>
        <p:nvPicPr>
          <p:cNvPr id="8" name="Image 7">
            <a:extLst>
              <a:ext uri="{FF2B5EF4-FFF2-40B4-BE49-F238E27FC236}">
                <a16:creationId xmlns:a16="http://schemas.microsoft.com/office/drawing/2014/main" id="{79B7D6B5-0EEB-4186-B063-D9EE0EEC522F}"/>
              </a:ext>
            </a:extLst>
          </p:cNvPr>
          <p:cNvPicPr>
            <a:picLocks noChangeAspect="1"/>
          </p:cNvPicPr>
          <p:nvPr/>
        </p:nvPicPr>
        <p:blipFill rotWithShape="1">
          <a:blip r:embed="rId2"/>
          <a:srcRect t="1816" r="6435" b="-661"/>
          <a:stretch/>
        </p:blipFill>
        <p:spPr>
          <a:xfrm>
            <a:off x="1290324" y="3166464"/>
            <a:ext cx="4805676" cy="485779"/>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ED8F3E04-A779-4B72-8092-7BC0F6772EF7}"/>
              </a:ext>
            </a:extLst>
          </p:cNvPr>
          <p:cNvPicPr>
            <a:picLocks noChangeAspect="1"/>
          </p:cNvPicPr>
          <p:nvPr/>
        </p:nvPicPr>
        <p:blipFill>
          <a:blip r:embed="rId3"/>
          <a:stretch>
            <a:fillRect/>
          </a:stretch>
        </p:blipFill>
        <p:spPr>
          <a:xfrm>
            <a:off x="1290324" y="4657933"/>
            <a:ext cx="3620655" cy="449839"/>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7A6830D8-1FF2-422C-BE5E-7194FE9F3BB8}"/>
              </a:ext>
            </a:extLst>
          </p:cNvPr>
          <p:cNvPicPr>
            <a:picLocks noChangeAspect="1"/>
          </p:cNvPicPr>
          <p:nvPr/>
        </p:nvPicPr>
        <p:blipFill>
          <a:blip r:embed="rId4"/>
          <a:stretch>
            <a:fillRect/>
          </a:stretch>
        </p:blipFill>
        <p:spPr>
          <a:xfrm>
            <a:off x="7347033" y="4700464"/>
            <a:ext cx="3777877" cy="386136"/>
          </a:xfrm>
          <a:prstGeom prst="rect">
            <a:avLst/>
          </a:prstGeom>
          <a:ln>
            <a:noFill/>
          </a:ln>
          <a:effectLst>
            <a:outerShdw blurRad="292100" dist="139700" dir="2700000" algn="tl" rotWithShape="0">
              <a:srgbClr val="333333">
                <a:alpha val="65000"/>
              </a:srgbClr>
            </a:outerShdw>
          </a:effectLst>
        </p:spPr>
      </p:pic>
      <p:pic>
        <p:nvPicPr>
          <p:cNvPr id="25" name="Image 24">
            <a:extLst>
              <a:ext uri="{FF2B5EF4-FFF2-40B4-BE49-F238E27FC236}">
                <a16:creationId xmlns:a16="http://schemas.microsoft.com/office/drawing/2014/main" id="{5BFAF9B8-2AA9-4790-B658-3D6B50611FFB}"/>
              </a:ext>
            </a:extLst>
          </p:cNvPr>
          <p:cNvPicPr>
            <a:picLocks noChangeAspect="1"/>
          </p:cNvPicPr>
          <p:nvPr/>
        </p:nvPicPr>
        <p:blipFill>
          <a:blip r:embed="rId5"/>
          <a:stretch>
            <a:fillRect/>
          </a:stretch>
        </p:blipFill>
        <p:spPr>
          <a:xfrm>
            <a:off x="1290324" y="3897695"/>
            <a:ext cx="4805676" cy="436880"/>
          </a:xfrm>
          <a:prstGeom prst="rect">
            <a:avLst/>
          </a:prstGeom>
          <a:ln>
            <a:noFill/>
          </a:ln>
          <a:effectLst>
            <a:outerShdw blurRad="292100" dist="139700" dir="2700000" algn="tl" rotWithShape="0">
              <a:srgbClr val="333333">
                <a:alpha val="65000"/>
              </a:srgbClr>
            </a:outerShdw>
          </a:effectLst>
        </p:spPr>
      </p:pic>
      <p:pic>
        <p:nvPicPr>
          <p:cNvPr id="27" name="Image 26">
            <a:extLst>
              <a:ext uri="{FF2B5EF4-FFF2-40B4-BE49-F238E27FC236}">
                <a16:creationId xmlns:a16="http://schemas.microsoft.com/office/drawing/2014/main" id="{E5715D6B-2C81-45E0-92F7-7EB36C145A09}"/>
              </a:ext>
            </a:extLst>
          </p:cNvPr>
          <p:cNvPicPr>
            <a:picLocks noChangeAspect="1"/>
          </p:cNvPicPr>
          <p:nvPr/>
        </p:nvPicPr>
        <p:blipFill>
          <a:blip r:embed="rId6"/>
          <a:stretch>
            <a:fillRect/>
          </a:stretch>
        </p:blipFill>
        <p:spPr>
          <a:xfrm>
            <a:off x="7327252" y="3202076"/>
            <a:ext cx="4006767" cy="365125"/>
          </a:xfrm>
          <a:prstGeom prst="rect">
            <a:avLst/>
          </a:prstGeom>
          <a:ln>
            <a:noFill/>
          </a:ln>
          <a:effectLst>
            <a:outerShdw blurRad="292100" dist="139700" dir="2700000" algn="tl" rotWithShape="0">
              <a:srgbClr val="333333">
                <a:alpha val="65000"/>
              </a:srgbClr>
            </a:outerShdw>
          </a:effectLst>
        </p:spPr>
      </p:pic>
      <p:pic>
        <p:nvPicPr>
          <p:cNvPr id="29" name="Image 28">
            <a:extLst>
              <a:ext uri="{FF2B5EF4-FFF2-40B4-BE49-F238E27FC236}">
                <a16:creationId xmlns:a16="http://schemas.microsoft.com/office/drawing/2014/main" id="{7238BA75-72E3-4409-8EF1-7991393B885B}"/>
              </a:ext>
            </a:extLst>
          </p:cNvPr>
          <p:cNvPicPr>
            <a:picLocks noChangeAspect="1"/>
          </p:cNvPicPr>
          <p:nvPr/>
        </p:nvPicPr>
        <p:blipFill>
          <a:blip r:embed="rId7"/>
          <a:stretch>
            <a:fillRect/>
          </a:stretch>
        </p:blipFill>
        <p:spPr>
          <a:xfrm>
            <a:off x="7347033" y="3940912"/>
            <a:ext cx="3967207" cy="427238"/>
          </a:xfrm>
          <a:prstGeom prst="rect">
            <a:avLst/>
          </a:prstGeom>
          <a:ln>
            <a:noFill/>
          </a:ln>
          <a:effectLst>
            <a:outerShdw blurRad="292100" dist="139700" dir="2700000" algn="tl" rotWithShape="0">
              <a:srgbClr val="333333">
                <a:alpha val="65000"/>
              </a:srgbClr>
            </a:outerShdw>
          </a:effectLst>
        </p:spPr>
      </p:pic>
      <p:pic>
        <p:nvPicPr>
          <p:cNvPr id="31" name="Image 30">
            <a:extLst>
              <a:ext uri="{FF2B5EF4-FFF2-40B4-BE49-F238E27FC236}">
                <a16:creationId xmlns:a16="http://schemas.microsoft.com/office/drawing/2014/main" id="{7E994C1A-7F54-4D92-A7C1-B30862176144}"/>
              </a:ext>
            </a:extLst>
          </p:cNvPr>
          <p:cNvPicPr>
            <a:picLocks noChangeAspect="1"/>
          </p:cNvPicPr>
          <p:nvPr/>
        </p:nvPicPr>
        <p:blipFill>
          <a:blip r:embed="rId8"/>
          <a:stretch>
            <a:fillRect/>
          </a:stretch>
        </p:blipFill>
        <p:spPr>
          <a:xfrm>
            <a:off x="2661924" y="5431130"/>
            <a:ext cx="6868152" cy="436879"/>
          </a:xfrm>
          <a:prstGeom prst="rect">
            <a:avLst/>
          </a:prstGeom>
          <a:ln>
            <a:noFill/>
          </a:ln>
          <a:effectLst>
            <a:outerShdw blurRad="292100" dist="139700" dir="2700000" algn="tl" rotWithShape="0">
              <a:srgbClr val="333333">
                <a:alpha val="65000"/>
              </a:srgbClr>
            </a:outerShdw>
          </a:effectLst>
        </p:spPr>
      </p:pic>
      <p:pic>
        <p:nvPicPr>
          <p:cNvPr id="21" name="Image 20">
            <a:extLst>
              <a:ext uri="{FF2B5EF4-FFF2-40B4-BE49-F238E27FC236}">
                <a16:creationId xmlns:a16="http://schemas.microsoft.com/office/drawing/2014/main" id="{44959AC1-D69A-4A78-B3AE-B66EB060DF6F}"/>
              </a:ext>
            </a:extLst>
          </p:cNvPr>
          <p:cNvPicPr>
            <a:picLocks noChangeAspect="1"/>
          </p:cNvPicPr>
          <p:nvPr/>
        </p:nvPicPr>
        <p:blipFill rotWithShape="1">
          <a:blip r:embed="rId9"/>
          <a:srcRect t="3294" b="82061"/>
          <a:stretch/>
        </p:blipFill>
        <p:spPr>
          <a:xfrm>
            <a:off x="2661924" y="2270935"/>
            <a:ext cx="6868152" cy="434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391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Unpacking</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32</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1" name="ZoneTexte 20">
            <a:extLst>
              <a:ext uri="{FF2B5EF4-FFF2-40B4-BE49-F238E27FC236}">
                <a16:creationId xmlns:a16="http://schemas.microsoft.com/office/drawing/2014/main" id="{6A911C2A-D518-4B4C-BCB9-4B6B4A7604BD}"/>
              </a:ext>
            </a:extLst>
          </p:cNvPr>
          <p:cNvSpPr txBox="1"/>
          <p:nvPr/>
        </p:nvSpPr>
        <p:spPr>
          <a:xfrm>
            <a:off x="711200" y="1773381"/>
            <a:ext cx="5313945" cy="2805063"/>
          </a:xfrm>
          <a:prstGeom prst="rect">
            <a:avLst/>
          </a:prstGeom>
          <a:noFill/>
        </p:spPr>
        <p:txBody>
          <a:bodyPr wrap="square">
            <a:spAutoFit/>
          </a:bodyPr>
          <a:lstStyle/>
          <a:p>
            <a:pPr algn="just">
              <a:lnSpc>
                <a:spcPct val="150000"/>
              </a:lnSpc>
            </a:pPr>
            <a:r>
              <a:rPr lang="fr-FR" sz="2400" dirty="0"/>
              <a:t>en Python, nous sommes également autorisés à extraire les valeurs d’une liste dans des variables. </a:t>
            </a:r>
          </a:p>
          <a:p>
            <a:pPr algn="just">
              <a:lnSpc>
                <a:spcPct val="150000"/>
              </a:lnSpc>
            </a:pPr>
            <a:r>
              <a:rPr lang="fr-FR" sz="2400" dirty="0"/>
              <a:t>C'est ce qu'on appelle le « </a:t>
            </a:r>
            <a:r>
              <a:rPr lang="fr-FR" sz="2400" b="1" dirty="0">
                <a:solidFill>
                  <a:srgbClr val="37709F"/>
                </a:solidFill>
              </a:rPr>
              <a:t>Déballage</a:t>
            </a:r>
            <a:r>
              <a:rPr lang="fr-FR" sz="2400" dirty="0"/>
              <a:t> »  </a:t>
            </a:r>
          </a:p>
          <a:p>
            <a:pPr algn="just">
              <a:lnSpc>
                <a:spcPct val="150000"/>
              </a:lnSpc>
            </a:pPr>
            <a:r>
              <a:rPr lang="fr-FR" sz="2400" dirty="0"/>
              <a:t>(</a:t>
            </a:r>
            <a:r>
              <a:rPr lang="fr-FR" sz="2400" b="1" dirty="0">
                <a:solidFill>
                  <a:srgbClr val="37709F"/>
                </a:solidFill>
              </a:rPr>
              <a:t>Unpacking</a:t>
            </a:r>
            <a:r>
              <a:rPr lang="fr-FR" sz="2400" dirty="0"/>
              <a:t> en Anglais).</a:t>
            </a:r>
          </a:p>
        </p:txBody>
      </p:sp>
      <p:pic>
        <p:nvPicPr>
          <p:cNvPr id="9" name="Image 8">
            <a:extLst>
              <a:ext uri="{FF2B5EF4-FFF2-40B4-BE49-F238E27FC236}">
                <a16:creationId xmlns:a16="http://schemas.microsoft.com/office/drawing/2014/main" id="{07FDD2BD-13C2-4561-B9CA-161C750B1294}"/>
              </a:ext>
            </a:extLst>
          </p:cNvPr>
          <p:cNvPicPr>
            <a:picLocks noChangeAspect="1"/>
          </p:cNvPicPr>
          <p:nvPr/>
        </p:nvPicPr>
        <p:blipFill>
          <a:blip r:embed="rId2"/>
          <a:stretch>
            <a:fillRect/>
          </a:stretch>
        </p:blipFill>
        <p:spPr>
          <a:xfrm>
            <a:off x="6584333" y="1973793"/>
            <a:ext cx="4887488" cy="2404238"/>
          </a:xfrm>
          <a:prstGeom prst="rect">
            <a:avLst/>
          </a:prstGeom>
          <a:ln>
            <a:noFill/>
          </a:ln>
          <a:effectLst>
            <a:outerShdw blurRad="292100" dist="139700" dir="2700000" algn="tl" rotWithShape="0">
              <a:srgbClr val="333333">
                <a:alpha val="65000"/>
              </a:srgbClr>
            </a:outerShdw>
          </a:effectLst>
        </p:spPr>
      </p:pic>
      <p:sp>
        <p:nvSpPr>
          <p:cNvPr id="26" name="ZoneTexte 25">
            <a:extLst>
              <a:ext uri="{FF2B5EF4-FFF2-40B4-BE49-F238E27FC236}">
                <a16:creationId xmlns:a16="http://schemas.microsoft.com/office/drawing/2014/main" id="{8E4EA65E-9033-4BB0-A0D5-B70545A32CA2}"/>
              </a:ext>
            </a:extLst>
          </p:cNvPr>
          <p:cNvSpPr txBox="1"/>
          <p:nvPr/>
        </p:nvSpPr>
        <p:spPr>
          <a:xfrm>
            <a:off x="635259" y="4981407"/>
            <a:ext cx="10836562" cy="880369"/>
          </a:xfrm>
          <a:prstGeom prst="rect">
            <a:avLst/>
          </a:prstGeom>
          <a:noFill/>
        </p:spPr>
        <p:txBody>
          <a:bodyPr wrap="square">
            <a:spAutoFit/>
          </a:bodyPr>
          <a:lstStyle/>
          <a:p>
            <a:pPr algn="just">
              <a:lnSpc>
                <a:spcPct val="150000"/>
              </a:lnSpc>
            </a:pPr>
            <a:r>
              <a:rPr lang="fr-FR" b="1" dirty="0">
                <a:solidFill>
                  <a:srgbClr val="C00000"/>
                </a:solidFill>
              </a:rPr>
              <a:t> N.B: Le nombre de variables doit correspondre au nombre de valeurs de la liste, sinon, vous devez utiliser un astérisque pour collecter les valeurs restantes sous forme de liste.</a:t>
            </a:r>
          </a:p>
        </p:txBody>
      </p:sp>
    </p:spTree>
    <p:extLst>
      <p:ext uri="{BB962C8B-B14F-4D97-AF65-F5344CB8AC3E}">
        <p14:creationId xmlns:p14="http://schemas.microsoft.com/office/powerpoint/2010/main" val="1455587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Boucles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33</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1" name="ZoneTexte 20">
            <a:extLst>
              <a:ext uri="{FF2B5EF4-FFF2-40B4-BE49-F238E27FC236}">
                <a16:creationId xmlns:a16="http://schemas.microsoft.com/office/drawing/2014/main" id="{6A911C2A-D518-4B4C-BCB9-4B6B4A7604BD}"/>
              </a:ext>
            </a:extLst>
          </p:cNvPr>
          <p:cNvSpPr txBox="1"/>
          <p:nvPr/>
        </p:nvSpPr>
        <p:spPr>
          <a:xfrm>
            <a:off x="711200" y="1773381"/>
            <a:ext cx="6511636" cy="3359061"/>
          </a:xfrm>
          <a:prstGeom prst="rect">
            <a:avLst/>
          </a:prstGeom>
          <a:noFill/>
        </p:spPr>
        <p:txBody>
          <a:bodyPr wrap="square">
            <a:spAutoFit/>
          </a:bodyPr>
          <a:lstStyle/>
          <a:p>
            <a:pPr algn="just">
              <a:lnSpc>
                <a:spcPct val="150000"/>
              </a:lnSpc>
            </a:pPr>
            <a:r>
              <a:rPr lang="fr-FR" sz="2400" dirty="0"/>
              <a:t>Vous pouvez parcourir les éléments de la liste en utilisant une boucle </a:t>
            </a:r>
            <a:r>
              <a:rPr lang="fr-FR" sz="2400" b="1" dirty="0">
                <a:solidFill>
                  <a:srgbClr val="FF2D20"/>
                </a:solidFill>
              </a:rPr>
              <a:t>for</a:t>
            </a:r>
            <a:r>
              <a:rPr lang="fr-FR" sz="2400" dirty="0"/>
              <a:t> classique.</a:t>
            </a:r>
          </a:p>
          <a:p>
            <a:pPr algn="just">
              <a:lnSpc>
                <a:spcPct val="150000"/>
              </a:lnSpc>
            </a:pPr>
            <a:endParaRPr lang="fr-FR" sz="2400" dirty="0"/>
          </a:p>
          <a:p>
            <a:pPr algn="just">
              <a:lnSpc>
                <a:spcPct val="150000"/>
              </a:lnSpc>
            </a:pPr>
            <a:r>
              <a:rPr lang="fr-FR" sz="2400" dirty="0"/>
              <a:t>Vous pouvez également parcourir les éléments de la liste et récupérer à la fois l’élément et son index en utilisant la méthode </a:t>
            </a:r>
            <a:r>
              <a:rPr lang="fr-FR" sz="2400" b="1" dirty="0" err="1">
                <a:solidFill>
                  <a:srgbClr val="FF0000"/>
                </a:solidFill>
              </a:rPr>
              <a:t>enumerate</a:t>
            </a:r>
            <a:r>
              <a:rPr lang="fr-FR" sz="2400" b="1" dirty="0">
                <a:solidFill>
                  <a:srgbClr val="FF0000"/>
                </a:solidFill>
              </a:rPr>
              <a:t>()</a:t>
            </a:r>
          </a:p>
        </p:txBody>
      </p:sp>
      <p:pic>
        <p:nvPicPr>
          <p:cNvPr id="7" name="Image 6">
            <a:extLst>
              <a:ext uri="{FF2B5EF4-FFF2-40B4-BE49-F238E27FC236}">
                <a16:creationId xmlns:a16="http://schemas.microsoft.com/office/drawing/2014/main" id="{9CBA77E4-C4D5-4EF4-8786-C7EE463C3809}"/>
              </a:ext>
            </a:extLst>
          </p:cNvPr>
          <p:cNvPicPr>
            <a:picLocks noChangeAspect="1"/>
          </p:cNvPicPr>
          <p:nvPr/>
        </p:nvPicPr>
        <p:blipFill>
          <a:blip r:embed="rId2"/>
          <a:stretch>
            <a:fillRect/>
          </a:stretch>
        </p:blipFill>
        <p:spPr>
          <a:xfrm>
            <a:off x="7366000" y="1861275"/>
            <a:ext cx="4114800" cy="974079"/>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776CE59F-24E4-4DF3-A5A2-F92A9FAC1ABF}"/>
              </a:ext>
            </a:extLst>
          </p:cNvPr>
          <p:cNvPicPr>
            <a:picLocks noChangeAspect="1"/>
          </p:cNvPicPr>
          <p:nvPr/>
        </p:nvPicPr>
        <p:blipFill>
          <a:blip r:embed="rId3"/>
          <a:stretch>
            <a:fillRect/>
          </a:stretch>
        </p:blipFill>
        <p:spPr>
          <a:xfrm>
            <a:off x="6604000" y="4921894"/>
            <a:ext cx="5070762" cy="1067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710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Méthodes Utiles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34</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1" name="ZoneTexte 20">
            <a:extLst>
              <a:ext uri="{FF2B5EF4-FFF2-40B4-BE49-F238E27FC236}">
                <a16:creationId xmlns:a16="http://schemas.microsoft.com/office/drawing/2014/main" id="{6A911C2A-D518-4B4C-BCB9-4B6B4A7604BD}"/>
              </a:ext>
            </a:extLst>
          </p:cNvPr>
          <p:cNvSpPr txBox="1"/>
          <p:nvPr/>
        </p:nvSpPr>
        <p:spPr>
          <a:xfrm>
            <a:off x="711200" y="1773381"/>
            <a:ext cx="6160655" cy="4467057"/>
          </a:xfrm>
          <a:prstGeom prst="rect">
            <a:avLst/>
          </a:prstGeom>
          <a:noFill/>
        </p:spPr>
        <p:txBody>
          <a:bodyPr wrap="square">
            <a:spAutoFit/>
          </a:bodyPr>
          <a:lstStyle/>
          <a:p>
            <a:pPr algn="just">
              <a:lnSpc>
                <a:spcPct val="150000"/>
              </a:lnSpc>
            </a:pPr>
            <a:r>
              <a:rPr lang="fr-FR" sz="2400" dirty="0"/>
              <a:t>Il existe quelques méthodes qui permettent d’effectuer des opérations utiles sur les listes.</a:t>
            </a:r>
          </a:p>
          <a:p>
            <a:pPr algn="just">
              <a:lnSpc>
                <a:spcPct val="150000"/>
              </a:lnSpc>
            </a:pPr>
            <a:r>
              <a:rPr lang="fr-FR" sz="2400" dirty="0"/>
              <a:t>Par Exemple:</a:t>
            </a:r>
          </a:p>
          <a:p>
            <a:pPr marL="628650" indent="-268288" algn="just">
              <a:lnSpc>
                <a:spcPct val="150000"/>
              </a:lnSpc>
              <a:buFont typeface="Arial" panose="020B0604020202020204" pitchFamily="34" charset="0"/>
              <a:buChar char="•"/>
            </a:pPr>
            <a:r>
              <a:rPr lang="fr-FR" sz="2400" b="1" dirty="0" err="1"/>
              <a:t>sum</a:t>
            </a:r>
            <a:r>
              <a:rPr lang="fr-FR" sz="2400" b="1" dirty="0"/>
              <a:t>()</a:t>
            </a:r>
          </a:p>
          <a:p>
            <a:pPr marL="628650" indent="-268288" algn="just">
              <a:lnSpc>
                <a:spcPct val="150000"/>
              </a:lnSpc>
              <a:buFont typeface="Arial" panose="020B0604020202020204" pitchFamily="34" charset="0"/>
              <a:buChar char="•"/>
            </a:pPr>
            <a:r>
              <a:rPr lang="fr-FR" sz="2400" b="1" dirty="0"/>
              <a:t>max()</a:t>
            </a:r>
          </a:p>
          <a:p>
            <a:pPr marL="628650" indent="-268288" algn="just">
              <a:lnSpc>
                <a:spcPct val="150000"/>
              </a:lnSpc>
              <a:buFont typeface="Arial" panose="020B0604020202020204" pitchFamily="34" charset="0"/>
              <a:buChar char="•"/>
            </a:pPr>
            <a:r>
              <a:rPr lang="fr-FR" sz="2400" b="1" dirty="0"/>
              <a:t>min()</a:t>
            </a:r>
          </a:p>
          <a:p>
            <a:pPr marL="628650" indent="-268288" algn="just">
              <a:lnSpc>
                <a:spcPct val="150000"/>
              </a:lnSpc>
              <a:buFont typeface="Arial" panose="020B0604020202020204" pitchFamily="34" charset="0"/>
              <a:buChar char="•"/>
            </a:pPr>
            <a:r>
              <a:rPr lang="fr-FR" sz="2400" b="1" dirty="0" err="1"/>
              <a:t>statistics.mean</a:t>
            </a:r>
            <a:r>
              <a:rPr lang="fr-FR" sz="2400" b="1" dirty="0"/>
              <a:t>()</a:t>
            </a:r>
          </a:p>
          <a:p>
            <a:pPr marL="628650" indent="-268288" algn="just">
              <a:lnSpc>
                <a:spcPct val="150000"/>
              </a:lnSpc>
              <a:buFont typeface="Arial" panose="020B0604020202020204" pitchFamily="34" charset="0"/>
              <a:buChar char="•"/>
            </a:pPr>
            <a:r>
              <a:rPr lang="fr-FR" sz="2400" b="1" dirty="0" err="1"/>
              <a:t>random.choice</a:t>
            </a:r>
            <a:r>
              <a:rPr lang="fr-FR" sz="2400" b="1" dirty="0"/>
              <a:t>()</a:t>
            </a:r>
          </a:p>
        </p:txBody>
      </p:sp>
      <p:pic>
        <p:nvPicPr>
          <p:cNvPr id="8" name="Image 7">
            <a:extLst>
              <a:ext uri="{FF2B5EF4-FFF2-40B4-BE49-F238E27FC236}">
                <a16:creationId xmlns:a16="http://schemas.microsoft.com/office/drawing/2014/main" id="{2D499D46-037D-41CB-8CA4-E040F52AAEC4}"/>
              </a:ext>
            </a:extLst>
          </p:cNvPr>
          <p:cNvPicPr>
            <a:picLocks noChangeAspect="1"/>
          </p:cNvPicPr>
          <p:nvPr/>
        </p:nvPicPr>
        <p:blipFill>
          <a:blip r:embed="rId2"/>
          <a:stretch>
            <a:fillRect/>
          </a:stretch>
        </p:blipFill>
        <p:spPr>
          <a:xfrm>
            <a:off x="7063368" y="1666456"/>
            <a:ext cx="4493373" cy="4373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720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35</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395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Tuples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36</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6157EC2C-4037-4D56-AB65-EBE6479CB5FF}"/>
              </a:ext>
            </a:extLst>
          </p:cNvPr>
          <p:cNvSpPr txBox="1"/>
          <p:nvPr/>
        </p:nvSpPr>
        <p:spPr>
          <a:xfrm>
            <a:off x="629357" y="1648843"/>
            <a:ext cx="5965408" cy="4143891"/>
          </a:xfrm>
          <a:prstGeom prst="rect">
            <a:avLst/>
          </a:prstGeom>
          <a:noFill/>
        </p:spPr>
        <p:txBody>
          <a:bodyPr wrap="square">
            <a:spAutoFit/>
          </a:bodyPr>
          <a:lstStyle/>
          <a:p>
            <a:pPr algn="just">
              <a:lnSpc>
                <a:spcPct val="150000"/>
              </a:lnSpc>
            </a:pPr>
            <a:r>
              <a:rPr lang="fr-FR" sz="2400" dirty="0"/>
              <a:t>Un tuple est une collection ordonnée et immuable et acceptant les valeurs en double .</a:t>
            </a:r>
          </a:p>
          <a:p>
            <a:pPr algn="just">
              <a:lnSpc>
                <a:spcPct val="150000"/>
              </a:lnSpc>
            </a:pPr>
            <a:r>
              <a:rPr lang="fr-FR" sz="2400" dirty="0"/>
              <a:t>Les tuples sont écrits entre parenthèses.</a:t>
            </a:r>
          </a:p>
          <a:p>
            <a:pPr algn="just">
              <a:lnSpc>
                <a:spcPct val="150000"/>
              </a:lnSpc>
            </a:pPr>
            <a:endParaRPr lang="fr-FR" sz="1000" dirty="0"/>
          </a:p>
          <a:p>
            <a:pPr algn="just">
              <a:lnSpc>
                <a:spcPct val="150000"/>
              </a:lnSpc>
            </a:pPr>
            <a:r>
              <a:rPr lang="fr-FR" sz="2400" dirty="0"/>
              <a:t>Toutes les propriétés des liste en terme d’indexation, recherche et Slicing sont valides avec les Tuples (ainsi que les méthodes </a:t>
            </a:r>
            <a:r>
              <a:rPr lang="fr-FR" sz="2000" b="1" dirty="0">
                <a:solidFill>
                  <a:srgbClr val="FF0000"/>
                </a:solidFill>
                <a:latin typeface="Consolas" panose="020B0609020204030204" pitchFamily="49" charset="0"/>
              </a:rPr>
              <a:t>count()</a:t>
            </a:r>
            <a:r>
              <a:rPr lang="fr-FR" sz="2400" dirty="0"/>
              <a:t> et </a:t>
            </a:r>
            <a:r>
              <a:rPr lang="fr-FR" sz="2000" b="1" dirty="0">
                <a:solidFill>
                  <a:srgbClr val="FF0000"/>
                </a:solidFill>
                <a:latin typeface="Consolas" panose="020B0609020204030204" pitchFamily="49" charset="0"/>
              </a:rPr>
              <a:t>index()</a:t>
            </a:r>
            <a:r>
              <a:rPr lang="fr-FR" sz="2400" dirty="0"/>
              <a:t>).</a:t>
            </a:r>
          </a:p>
        </p:txBody>
      </p:sp>
      <p:pic>
        <p:nvPicPr>
          <p:cNvPr id="9" name="Image 8">
            <a:extLst>
              <a:ext uri="{FF2B5EF4-FFF2-40B4-BE49-F238E27FC236}">
                <a16:creationId xmlns:a16="http://schemas.microsoft.com/office/drawing/2014/main" id="{01209D7A-AD57-44CB-A026-9E8F1C290BDD}"/>
              </a:ext>
            </a:extLst>
          </p:cNvPr>
          <p:cNvPicPr>
            <a:picLocks noChangeAspect="1"/>
          </p:cNvPicPr>
          <p:nvPr/>
        </p:nvPicPr>
        <p:blipFill rotWithShape="1">
          <a:blip r:embed="rId2"/>
          <a:srcRect t="12500"/>
          <a:stretch/>
        </p:blipFill>
        <p:spPr>
          <a:xfrm>
            <a:off x="6732470" y="1973798"/>
            <a:ext cx="4621330" cy="750179"/>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30C3CDCC-8EF0-4820-B8C6-4745C32C0A19}"/>
              </a:ext>
            </a:extLst>
          </p:cNvPr>
          <p:cNvPicPr>
            <a:picLocks noChangeAspect="1"/>
          </p:cNvPicPr>
          <p:nvPr/>
        </p:nvPicPr>
        <p:blipFill>
          <a:blip r:embed="rId3"/>
          <a:stretch>
            <a:fillRect/>
          </a:stretch>
        </p:blipFill>
        <p:spPr>
          <a:xfrm>
            <a:off x="6768550" y="3951180"/>
            <a:ext cx="4671104" cy="750178"/>
          </a:xfrm>
          <a:prstGeom prst="rect">
            <a:avLst/>
          </a:prstGeom>
          <a:ln>
            <a:no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C5F27AA7-BA8B-4FF3-A542-3EC9ABE44F1A}"/>
              </a:ext>
            </a:extLst>
          </p:cNvPr>
          <p:cNvPicPr>
            <a:picLocks noChangeAspect="1"/>
          </p:cNvPicPr>
          <p:nvPr/>
        </p:nvPicPr>
        <p:blipFill>
          <a:blip r:embed="rId4"/>
          <a:stretch>
            <a:fillRect/>
          </a:stretch>
        </p:blipFill>
        <p:spPr>
          <a:xfrm>
            <a:off x="3581400" y="5405755"/>
            <a:ext cx="7896098" cy="750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007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37</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Sets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6157EC2C-4037-4D56-AB65-EBE6479CB5FF}"/>
              </a:ext>
            </a:extLst>
          </p:cNvPr>
          <p:cNvSpPr txBox="1"/>
          <p:nvPr/>
        </p:nvSpPr>
        <p:spPr>
          <a:xfrm>
            <a:off x="629357" y="1648843"/>
            <a:ext cx="5904086" cy="3359061"/>
          </a:xfrm>
          <a:prstGeom prst="rect">
            <a:avLst/>
          </a:prstGeom>
          <a:noFill/>
        </p:spPr>
        <p:txBody>
          <a:bodyPr wrap="square">
            <a:spAutoFit/>
          </a:bodyPr>
          <a:lstStyle/>
          <a:p>
            <a:pPr algn="just">
              <a:lnSpc>
                <a:spcPct val="150000"/>
              </a:lnSpc>
            </a:pPr>
            <a:r>
              <a:rPr lang="fr-FR" sz="2400" dirty="0"/>
              <a:t>Les tuples ne sont pas modifiables, ce qui signifie que vous ne pouvez pas modifier, ajouter ou supprimer des éléments une fois le tuple créé.</a:t>
            </a:r>
          </a:p>
          <a:p>
            <a:pPr algn="just">
              <a:lnSpc>
                <a:spcPct val="150000"/>
              </a:lnSpc>
            </a:pPr>
            <a:r>
              <a:rPr lang="fr-FR" sz="2400" dirty="0"/>
              <a:t>Mais il existe quelques solutions de contournement.</a:t>
            </a:r>
          </a:p>
        </p:txBody>
      </p:sp>
      <p:pic>
        <p:nvPicPr>
          <p:cNvPr id="7" name="Image 6">
            <a:extLst>
              <a:ext uri="{FF2B5EF4-FFF2-40B4-BE49-F238E27FC236}">
                <a16:creationId xmlns:a16="http://schemas.microsoft.com/office/drawing/2014/main" id="{1BCB3B3E-7DDE-4B26-BF63-FD71C9091CF9}"/>
              </a:ext>
            </a:extLst>
          </p:cNvPr>
          <p:cNvPicPr>
            <a:picLocks noChangeAspect="1"/>
          </p:cNvPicPr>
          <p:nvPr/>
        </p:nvPicPr>
        <p:blipFill>
          <a:blip r:embed="rId2"/>
          <a:stretch>
            <a:fillRect/>
          </a:stretch>
        </p:blipFill>
        <p:spPr>
          <a:xfrm>
            <a:off x="6948180" y="1766997"/>
            <a:ext cx="4098510" cy="1458230"/>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01B8ECAA-0ACC-48F3-9567-FE3697D5E7E4}"/>
              </a:ext>
            </a:extLst>
          </p:cNvPr>
          <p:cNvPicPr>
            <a:picLocks noChangeAspect="1"/>
          </p:cNvPicPr>
          <p:nvPr/>
        </p:nvPicPr>
        <p:blipFill>
          <a:blip r:embed="rId3"/>
          <a:stretch>
            <a:fillRect/>
          </a:stretch>
        </p:blipFill>
        <p:spPr>
          <a:xfrm>
            <a:off x="6948179" y="4439644"/>
            <a:ext cx="4726583" cy="1278589"/>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168C032A-4F1D-4083-8088-86B4BD494B59}"/>
              </a:ext>
            </a:extLst>
          </p:cNvPr>
          <p:cNvPicPr>
            <a:picLocks noChangeAspect="1"/>
          </p:cNvPicPr>
          <p:nvPr/>
        </p:nvPicPr>
        <p:blipFill>
          <a:blip r:embed="rId4"/>
          <a:stretch>
            <a:fillRect/>
          </a:stretch>
        </p:blipFill>
        <p:spPr>
          <a:xfrm>
            <a:off x="3287461" y="4780892"/>
            <a:ext cx="3123064" cy="11819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7796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Ensembles (Sets)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38</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3" name="ZoneTexte 22">
            <a:extLst>
              <a:ext uri="{FF2B5EF4-FFF2-40B4-BE49-F238E27FC236}">
                <a16:creationId xmlns:a16="http://schemas.microsoft.com/office/drawing/2014/main" id="{D53A01F3-A76B-425B-A8BC-8EDAED0F6371}"/>
              </a:ext>
            </a:extLst>
          </p:cNvPr>
          <p:cNvSpPr txBox="1"/>
          <p:nvPr/>
        </p:nvSpPr>
        <p:spPr>
          <a:xfrm>
            <a:off x="635259" y="1773382"/>
            <a:ext cx="10249988" cy="5021055"/>
          </a:xfrm>
          <a:prstGeom prst="rect">
            <a:avLst/>
          </a:prstGeom>
          <a:noFill/>
        </p:spPr>
        <p:txBody>
          <a:bodyPr wrap="square">
            <a:spAutoFit/>
          </a:bodyPr>
          <a:lstStyle/>
          <a:p>
            <a:pPr>
              <a:lnSpc>
                <a:spcPct val="150000"/>
              </a:lnSpc>
            </a:pPr>
            <a:r>
              <a:rPr lang="fr-FR" sz="2400" dirty="0"/>
              <a:t>Un ensemble (</a:t>
            </a:r>
            <a:r>
              <a:rPr lang="fr-FR" sz="2400" b="1" dirty="0">
                <a:solidFill>
                  <a:srgbClr val="37709F"/>
                </a:solidFill>
              </a:rPr>
              <a:t>Set</a:t>
            </a:r>
            <a:r>
              <a:rPr lang="fr-FR" sz="2400" dirty="0"/>
              <a:t>) est une collection à la fois non ordonnée et non indexée .</a:t>
            </a:r>
          </a:p>
          <a:p>
            <a:pPr>
              <a:lnSpc>
                <a:spcPct val="150000"/>
              </a:lnSpc>
            </a:pPr>
            <a:r>
              <a:rPr lang="fr-FR" sz="2400" dirty="0"/>
              <a:t>Les ensembles sont écrits avec des accolades.</a:t>
            </a:r>
          </a:p>
          <a:p>
            <a:pPr>
              <a:lnSpc>
                <a:spcPct val="150000"/>
              </a:lnSpc>
            </a:pPr>
            <a:endParaRPr lang="fr-FR" sz="2400" dirty="0"/>
          </a:p>
          <a:p>
            <a:pPr>
              <a:lnSpc>
                <a:spcPct val="150000"/>
              </a:lnSpc>
            </a:pPr>
            <a:endParaRPr lang="fr-FR" sz="2400" dirty="0"/>
          </a:p>
          <a:p>
            <a:pPr>
              <a:lnSpc>
                <a:spcPct val="150000"/>
              </a:lnSpc>
            </a:pPr>
            <a:endParaRPr lang="fr-FR" sz="1600" dirty="0"/>
          </a:p>
          <a:p>
            <a:pPr>
              <a:lnSpc>
                <a:spcPct val="150000"/>
              </a:lnSpc>
            </a:pPr>
            <a:r>
              <a:rPr lang="fr-FR" sz="2400" dirty="0"/>
              <a:t>Les ensembles </a:t>
            </a:r>
            <a:r>
              <a:rPr lang="fr-FR" sz="2400" b="1" dirty="0">
                <a:solidFill>
                  <a:schemeClr val="accent6">
                    <a:lumMod val="75000"/>
                  </a:schemeClr>
                </a:solidFill>
              </a:rPr>
              <a:t>ne sont pas modifiables</a:t>
            </a:r>
            <a:r>
              <a:rPr lang="fr-FR" sz="2400" dirty="0"/>
              <a:t>, ce qui signifie que nous ne pouvons pas modifier les éléments une fois l'ensemble créé.</a:t>
            </a:r>
          </a:p>
          <a:p>
            <a:pPr>
              <a:lnSpc>
                <a:spcPct val="150000"/>
              </a:lnSpc>
            </a:pPr>
            <a:endParaRPr lang="fr-FR" sz="2400" dirty="0"/>
          </a:p>
          <a:p>
            <a:pPr>
              <a:lnSpc>
                <a:spcPct val="150000"/>
              </a:lnSpc>
            </a:pPr>
            <a:endParaRPr lang="fr-FR" sz="2400" dirty="0"/>
          </a:p>
        </p:txBody>
      </p:sp>
      <p:pic>
        <p:nvPicPr>
          <p:cNvPr id="7" name="Image 6">
            <a:extLst>
              <a:ext uri="{FF2B5EF4-FFF2-40B4-BE49-F238E27FC236}">
                <a16:creationId xmlns:a16="http://schemas.microsoft.com/office/drawing/2014/main" id="{B5832F47-7F70-441E-A103-F4F49C99491D}"/>
              </a:ext>
            </a:extLst>
          </p:cNvPr>
          <p:cNvPicPr>
            <a:picLocks noChangeAspect="1"/>
          </p:cNvPicPr>
          <p:nvPr/>
        </p:nvPicPr>
        <p:blipFill rotWithShape="1">
          <a:blip r:embed="rId2"/>
          <a:srcRect l="560"/>
          <a:stretch/>
        </p:blipFill>
        <p:spPr>
          <a:xfrm>
            <a:off x="3201066" y="3328665"/>
            <a:ext cx="4683689" cy="8059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172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Accès et Recherche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39</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3" name="ZoneTexte 22">
            <a:extLst>
              <a:ext uri="{FF2B5EF4-FFF2-40B4-BE49-F238E27FC236}">
                <a16:creationId xmlns:a16="http://schemas.microsoft.com/office/drawing/2014/main" id="{D53A01F3-A76B-425B-A8BC-8EDAED0F6371}"/>
              </a:ext>
            </a:extLst>
          </p:cNvPr>
          <p:cNvSpPr txBox="1"/>
          <p:nvPr/>
        </p:nvSpPr>
        <p:spPr>
          <a:xfrm>
            <a:off x="635259" y="1773382"/>
            <a:ext cx="6541396" cy="3913059"/>
          </a:xfrm>
          <a:prstGeom prst="rect">
            <a:avLst/>
          </a:prstGeom>
          <a:noFill/>
        </p:spPr>
        <p:txBody>
          <a:bodyPr wrap="square">
            <a:spAutoFit/>
          </a:bodyPr>
          <a:lstStyle/>
          <a:p>
            <a:pPr algn="just">
              <a:lnSpc>
                <a:spcPct val="150000"/>
              </a:lnSpc>
            </a:pPr>
            <a:r>
              <a:rPr lang="fr-FR" sz="2400" dirty="0"/>
              <a:t>Vous </a:t>
            </a:r>
            <a:r>
              <a:rPr lang="fr-FR" sz="2400" b="1" dirty="0">
                <a:solidFill>
                  <a:srgbClr val="00B050"/>
                </a:solidFill>
              </a:rPr>
              <a:t>ne pouvez pas </a:t>
            </a:r>
            <a:r>
              <a:rPr lang="fr-FR" sz="2400" dirty="0"/>
              <a:t>accéder aux éléments d'un ensemble en vous référant à un index ou à une clé.</a:t>
            </a:r>
          </a:p>
          <a:p>
            <a:pPr algn="just">
              <a:lnSpc>
                <a:spcPct val="150000"/>
              </a:lnSpc>
            </a:pPr>
            <a:endParaRPr lang="fr-FR" sz="2400" dirty="0"/>
          </a:p>
          <a:p>
            <a:pPr algn="just">
              <a:lnSpc>
                <a:spcPct val="150000"/>
              </a:lnSpc>
            </a:pPr>
            <a:r>
              <a:rPr lang="fr-FR" sz="2400" dirty="0"/>
              <a:t>Vous pouvez parcourir les éléments de l'ensemble en utilisant une boucle </a:t>
            </a:r>
            <a:r>
              <a:rPr lang="fr-FR" sz="2400" b="1" dirty="0">
                <a:solidFill>
                  <a:srgbClr val="FF0000"/>
                </a:solidFill>
              </a:rPr>
              <a:t>for</a:t>
            </a:r>
            <a:r>
              <a:rPr lang="fr-FR" sz="2400" dirty="0"/>
              <a:t>, ou demander si une valeur spécifiée est présente dans un ensemble, en utilisant le mot-clé </a:t>
            </a:r>
            <a:r>
              <a:rPr lang="fr-FR" sz="2400" b="1" dirty="0">
                <a:solidFill>
                  <a:srgbClr val="FF0000"/>
                </a:solidFill>
              </a:rPr>
              <a:t>in</a:t>
            </a:r>
            <a:r>
              <a:rPr lang="fr-FR" sz="2400" dirty="0"/>
              <a:t>.</a:t>
            </a:r>
          </a:p>
        </p:txBody>
      </p:sp>
      <p:pic>
        <p:nvPicPr>
          <p:cNvPr id="8" name="Image 7">
            <a:extLst>
              <a:ext uri="{FF2B5EF4-FFF2-40B4-BE49-F238E27FC236}">
                <a16:creationId xmlns:a16="http://schemas.microsoft.com/office/drawing/2014/main" id="{2380F92F-CFC8-4F10-BBB4-7D7C1A3C2802}"/>
              </a:ext>
            </a:extLst>
          </p:cNvPr>
          <p:cNvPicPr>
            <a:picLocks noChangeAspect="1"/>
          </p:cNvPicPr>
          <p:nvPr/>
        </p:nvPicPr>
        <p:blipFill>
          <a:blip r:embed="rId2"/>
          <a:stretch>
            <a:fillRect/>
          </a:stretch>
        </p:blipFill>
        <p:spPr>
          <a:xfrm>
            <a:off x="7470227" y="1875720"/>
            <a:ext cx="4320202" cy="1320062"/>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13B4B326-9CB6-4B07-9F1F-8978EE86A899}"/>
              </a:ext>
            </a:extLst>
          </p:cNvPr>
          <p:cNvPicPr>
            <a:picLocks noChangeAspect="1"/>
          </p:cNvPicPr>
          <p:nvPr/>
        </p:nvPicPr>
        <p:blipFill rotWithShape="1">
          <a:blip r:embed="rId3"/>
          <a:srcRect r="7936"/>
          <a:stretch/>
        </p:blipFill>
        <p:spPr>
          <a:xfrm>
            <a:off x="7470227" y="4076037"/>
            <a:ext cx="4204535" cy="999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115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Installation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441744" y="1779376"/>
            <a:ext cx="11426531" cy="28050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fr-FR" sz="2400" dirty="0"/>
              <a:t>Windows et </a:t>
            </a:r>
            <a:r>
              <a:rPr lang="fr-FR" sz="2400" dirty="0" err="1"/>
              <a:t>MacOS</a:t>
            </a:r>
            <a:r>
              <a:rPr lang="fr-FR" sz="2400" dirty="0"/>
              <a:t> : Télécharger l’exécutable sur </a:t>
            </a:r>
            <a:r>
              <a:rPr lang="fr-FR" sz="2400" dirty="0">
                <a:hlinkClick r:id="rId2"/>
              </a:rPr>
              <a:t>https://www.python.org/downloads/</a:t>
            </a:r>
            <a:r>
              <a:rPr lang="fr-FR" sz="2400" dirty="0"/>
              <a:t> </a:t>
            </a:r>
          </a:p>
          <a:p>
            <a:pPr>
              <a:lnSpc>
                <a:spcPct val="150000"/>
              </a:lnSpc>
            </a:pPr>
            <a:r>
              <a:rPr lang="fr-FR" sz="2400" dirty="0"/>
              <a:t>      et installez-le. </a:t>
            </a:r>
          </a:p>
          <a:p>
            <a:pPr marL="342900" indent="-342900">
              <a:lnSpc>
                <a:spcPct val="150000"/>
              </a:lnSpc>
              <a:buFont typeface="Wingdings" panose="05000000000000000000" pitchFamily="2" charset="2"/>
              <a:buChar char="v"/>
            </a:pPr>
            <a:r>
              <a:rPr lang="fr-FR" sz="2400" dirty="0"/>
              <a:t>Linux :  Exécuter les commandes </a:t>
            </a:r>
            <a:br>
              <a:rPr lang="fr-FR" sz="2400" dirty="0"/>
            </a:br>
            <a:r>
              <a:rPr lang="fr-FR" sz="2400" dirty="0"/>
              <a:t>suivantes dans le terminal avec les</a:t>
            </a:r>
            <a:br>
              <a:rPr lang="fr-FR" sz="2400" dirty="0"/>
            </a:br>
            <a:r>
              <a:rPr lang="fr-FR" sz="2400" dirty="0"/>
              <a:t> droits d’un administrateur.</a:t>
            </a:r>
          </a:p>
        </p:txBody>
      </p:sp>
      <p:pic>
        <p:nvPicPr>
          <p:cNvPr id="14" name="Image 13">
            <a:extLst>
              <a:ext uri="{FF2B5EF4-FFF2-40B4-BE49-F238E27FC236}">
                <a16:creationId xmlns:a16="http://schemas.microsoft.com/office/drawing/2014/main" id="{508E9C1A-DE3A-4841-A826-019A29D1D88E}"/>
              </a:ext>
            </a:extLst>
          </p:cNvPr>
          <p:cNvPicPr>
            <a:picLocks noChangeAspect="1"/>
          </p:cNvPicPr>
          <p:nvPr/>
        </p:nvPicPr>
        <p:blipFill rotWithShape="1">
          <a:blip r:embed="rId3"/>
          <a:srcRect b="30767"/>
          <a:stretch/>
        </p:blipFill>
        <p:spPr>
          <a:xfrm>
            <a:off x="5316966" y="2753960"/>
            <a:ext cx="6266585" cy="2617733"/>
          </a:xfrm>
          <a:prstGeom prst="rect">
            <a:avLst/>
          </a:prstGeom>
        </p:spPr>
      </p:pic>
      <p:pic>
        <p:nvPicPr>
          <p:cNvPr id="9" name="Image 8">
            <a:extLst>
              <a:ext uri="{FF2B5EF4-FFF2-40B4-BE49-F238E27FC236}">
                <a16:creationId xmlns:a16="http://schemas.microsoft.com/office/drawing/2014/main" id="{0F352E59-791D-460B-A27A-3C8FDC537240}"/>
              </a:ext>
            </a:extLst>
          </p:cNvPr>
          <p:cNvPicPr>
            <a:picLocks noChangeAspect="1"/>
          </p:cNvPicPr>
          <p:nvPr/>
        </p:nvPicPr>
        <p:blipFill rotWithShape="1">
          <a:blip r:embed="rId4"/>
          <a:srcRect t="5474" r="26640"/>
          <a:stretch/>
        </p:blipFill>
        <p:spPr>
          <a:xfrm>
            <a:off x="1055606" y="4912170"/>
            <a:ext cx="3647498" cy="558224"/>
          </a:xfrm>
          <a:prstGeom prst="rect">
            <a:avLst/>
          </a:prstGeom>
        </p:spPr>
      </p:pic>
    </p:spTree>
    <p:extLst>
      <p:ext uri="{BB962C8B-B14F-4D97-AF65-F5344CB8AC3E}">
        <p14:creationId xmlns:p14="http://schemas.microsoft.com/office/powerpoint/2010/main" val="3430492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40</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3" name="ZoneTexte 22">
            <a:extLst>
              <a:ext uri="{FF2B5EF4-FFF2-40B4-BE49-F238E27FC236}">
                <a16:creationId xmlns:a16="http://schemas.microsoft.com/office/drawing/2014/main" id="{D53A01F3-A76B-425B-A8BC-8EDAED0F6371}"/>
              </a:ext>
            </a:extLst>
          </p:cNvPr>
          <p:cNvSpPr txBox="1"/>
          <p:nvPr/>
        </p:nvSpPr>
        <p:spPr>
          <a:xfrm>
            <a:off x="635259" y="1636837"/>
            <a:ext cx="6727364" cy="4467057"/>
          </a:xfrm>
          <a:prstGeom prst="rect">
            <a:avLst/>
          </a:prstGeom>
          <a:noFill/>
        </p:spPr>
        <p:txBody>
          <a:bodyPr wrap="square">
            <a:spAutoFit/>
          </a:bodyPr>
          <a:lstStyle/>
          <a:p>
            <a:pPr algn="just">
              <a:lnSpc>
                <a:spcPct val="150000"/>
              </a:lnSpc>
            </a:pPr>
            <a:r>
              <a:rPr lang="fr-FR" sz="2400" dirty="0"/>
              <a:t>Une fois qu'un ensemble est créé, vous ne pouvez pas modifier ses éléments, mais vous pouvez ajouter de nouveaux éléments avec la méthode </a:t>
            </a:r>
            <a:r>
              <a:rPr lang="fr-FR" sz="2400" b="1" dirty="0" err="1">
                <a:solidFill>
                  <a:srgbClr val="FF2D20"/>
                </a:solidFill>
              </a:rPr>
              <a:t>add</a:t>
            </a:r>
            <a:r>
              <a:rPr lang="fr-FR" sz="2400" b="1" dirty="0">
                <a:solidFill>
                  <a:srgbClr val="FF2D20"/>
                </a:solidFill>
              </a:rPr>
              <a:t>().</a:t>
            </a:r>
          </a:p>
          <a:p>
            <a:pPr algn="just">
              <a:lnSpc>
                <a:spcPct val="150000"/>
              </a:lnSpc>
            </a:pPr>
            <a:endParaRPr lang="fr-FR" sz="2400" dirty="0"/>
          </a:p>
          <a:p>
            <a:pPr algn="just">
              <a:lnSpc>
                <a:spcPct val="150000"/>
              </a:lnSpc>
            </a:pPr>
            <a:r>
              <a:rPr lang="fr-FR" sz="2400" dirty="0"/>
              <a:t>Pour ajouter des éléments d'un autre ensemble dans l'ensemble actuel, utilisez la méthode </a:t>
            </a:r>
            <a:r>
              <a:rPr lang="fr-FR" sz="2400" b="1" dirty="0">
                <a:solidFill>
                  <a:srgbClr val="FF0000"/>
                </a:solidFill>
              </a:rPr>
              <a:t>update()</a:t>
            </a:r>
            <a:r>
              <a:rPr lang="fr-FR" sz="2400" dirty="0"/>
              <a:t>.</a:t>
            </a:r>
          </a:p>
          <a:p>
            <a:pPr algn="just">
              <a:lnSpc>
                <a:spcPct val="150000"/>
              </a:lnSpc>
            </a:pPr>
            <a:endParaRPr lang="fr-FR" sz="2400" b="1" dirty="0">
              <a:solidFill>
                <a:srgbClr val="FF2D20"/>
              </a:solidFill>
            </a:endParaRPr>
          </a:p>
          <a:p>
            <a:pPr algn="just">
              <a:lnSpc>
                <a:spcPct val="150000"/>
              </a:lnSpc>
            </a:pPr>
            <a:endParaRPr lang="fr-FR" sz="2400" b="1" dirty="0">
              <a:solidFill>
                <a:srgbClr val="FF2D20"/>
              </a:solidFill>
            </a:endParaRPr>
          </a:p>
        </p:txBody>
      </p:sp>
      <p:pic>
        <p:nvPicPr>
          <p:cNvPr id="7" name="Image 6">
            <a:extLst>
              <a:ext uri="{FF2B5EF4-FFF2-40B4-BE49-F238E27FC236}">
                <a16:creationId xmlns:a16="http://schemas.microsoft.com/office/drawing/2014/main" id="{4629FF05-B890-43D6-A735-A86BB7218178}"/>
              </a:ext>
            </a:extLst>
          </p:cNvPr>
          <p:cNvPicPr>
            <a:picLocks noChangeAspect="1"/>
          </p:cNvPicPr>
          <p:nvPr/>
        </p:nvPicPr>
        <p:blipFill>
          <a:blip r:embed="rId2"/>
          <a:stretch>
            <a:fillRect/>
          </a:stretch>
        </p:blipFill>
        <p:spPr>
          <a:xfrm>
            <a:off x="7578522" y="1773382"/>
            <a:ext cx="3880340" cy="1423978"/>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C657873C-7A24-4B94-A1C1-0472F522EA46}"/>
              </a:ext>
            </a:extLst>
          </p:cNvPr>
          <p:cNvPicPr>
            <a:picLocks noChangeAspect="1"/>
          </p:cNvPicPr>
          <p:nvPr/>
        </p:nvPicPr>
        <p:blipFill>
          <a:blip r:embed="rId3"/>
          <a:stretch>
            <a:fillRect/>
          </a:stretch>
        </p:blipFill>
        <p:spPr>
          <a:xfrm>
            <a:off x="7578522" y="3615037"/>
            <a:ext cx="4033521" cy="1058799"/>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BF5E724F-A720-4F61-ABB3-3DD8D22FF0CA}"/>
              </a:ext>
            </a:extLst>
          </p:cNvPr>
          <p:cNvPicPr>
            <a:picLocks noChangeAspect="1"/>
          </p:cNvPicPr>
          <p:nvPr/>
        </p:nvPicPr>
        <p:blipFill>
          <a:blip r:embed="rId4"/>
          <a:stretch>
            <a:fillRect/>
          </a:stretch>
        </p:blipFill>
        <p:spPr>
          <a:xfrm>
            <a:off x="7578522" y="4926292"/>
            <a:ext cx="4049138" cy="11776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370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41</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23" name="ZoneTexte 22">
            <a:extLst>
              <a:ext uri="{FF2B5EF4-FFF2-40B4-BE49-F238E27FC236}">
                <a16:creationId xmlns:a16="http://schemas.microsoft.com/office/drawing/2014/main" id="{D53A01F3-A76B-425B-A8BC-8EDAED0F6371}"/>
              </a:ext>
            </a:extLst>
          </p:cNvPr>
          <p:cNvSpPr txBox="1"/>
          <p:nvPr/>
        </p:nvSpPr>
        <p:spPr>
          <a:xfrm>
            <a:off x="635259" y="1726794"/>
            <a:ext cx="6550632" cy="3913059"/>
          </a:xfrm>
          <a:prstGeom prst="rect">
            <a:avLst/>
          </a:prstGeom>
          <a:noFill/>
        </p:spPr>
        <p:txBody>
          <a:bodyPr wrap="square">
            <a:spAutoFit/>
          </a:bodyPr>
          <a:lstStyle/>
          <a:p>
            <a:pPr algn="just">
              <a:lnSpc>
                <a:spcPct val="150000"/>
              </a:lnSpc>
            </a:pPr>
            <a:r>
              <a:rPr lang="fr-FR" sz="2400" dirty="0"/>
              <a:t>Pour supprimer un élément d'un ensemble, utilisez la méthode </a:t>
            </a:r>
            <a:r>
              <a:rPr lang="fr-FR" sz="2000" b="1" dirty="0" err="1">
                <a:solidFill>
                  <a:srgbClr val="FF0000"/>
                </a:solidFill>
                <a:latin typeface="Consolas" panose="020B0609020204030204" pitchFamily="49" charset="0"/>
              </a:rPr>
              <a:t>remove</a:t>
            </a:r>
            <a:r>
              <a:rPr lang="fr-FR" sz="2000" b="1" dirty="0">
                <a:solidFill>
                  <a:srgbClr val="FF0000"/>
                </a:solidFill>
                <a:latin typeface="Consolas" panose="020B0609020204030204" pitchFamily="49" charset="0"/>
              </a:rPr>
              <a:t>()</a:t>
            </a:r>
            <a:r>
              <a:rPr lang="fr-FR" sz="2400" b="1" dirty="0">
                <a:solidFill>
                  <a:srgbClr val="FF0000"/>
                </a:solidFill>
              </a:rPr>
              <a:t> </a:t>
            </a:r>
            <a:r>
              <a:rPr lang="fr-FR" sz="2400" dirty="0"/>
              <a:t>ou </a:t>
            </a:r>
            <a:r>
              <a:rPr lang="fr-FR" sz="2000" b="1" dirty="0">
                <a:solidFill>
                  <a:srgbClr val="FF0000"/>
                </a:solidFill>
                <a:latin typeface="Consolas" panose="020B0609020204030204" pitchFamily="49" charset="0"/>
              </a:rPr>
              <a:t>pop()</a:t>
            </a:r>
            <a:r>
              <a:rPr lang="fr-FR" sz="2400" dirty="0"/>
              <a:t> ou </a:t>
            </a:r>
            <a:r>
              <a:rPr lang="fr-FR" sz="2000" b="1" dirty="0" err="1">
                <a:solidFill>
                  <a:srgbClr val="FF0000"/>
                </a:solidFill>
                <a:latin typeface="Consolas" panose="020B0609020204030204" pitchFamily="49" charset="0"/>
              </a:rPr>
              <a:t>discard</a:t>
            </a:r>
            <a:r>
              <a:rPr lang="fr-FR" sz="2000" b="1" dirty="0">
                <a:solidFill>
                  <a:srgbClr val="FF0000"/>
                </a:solidFill>
                <a:latin typeface="Consolas" panose="020B0609020204030204" pitchFamily="49" charset="0"/>
              </a:rPr>
              <a:t>()</a:t>
            </a:r>
            <a:r>
              <a:rPr lang="fr-FR" sz="2400" dirty="0"/>
              <a:t>.</a:t>
            </a:r>
          </a:p>
          <a:p>
            <a:pPr algn="just">
              <a:lnSpc>
                <a:spcPct val="150000"/>
              </a:lnSpc>
            </a:pPr>
            <a:endParaRPr lang="fr-FR" sz="2400" dirty="0"/>
          </a:p>
          <a:p>
            <a:pPr algn="just">
              <a:lnSpc>
                <a:spcPct val="150000"/>
              </a:lnSpc>
            </a:pPr>
            <a:r>
              <a:rPr lang="fr-FR" sz="2400" dirty="0"/>
              <a:t>N.B: si l'élément à supprimer n'existe pas, </a:t>
            </a:r>
            <a:r>
              <a:rPr lang="fr-FR" sz="2000" b="1" dirty="0" err="1">
                <a:solidFill>
                  <a:srgbClr val="37709F"/>
                </a:solidFill>
                <a:latin typeface="Consolas" panose="020B0609020204030204" pitchFamily="49" charset="0"/>
              </a:rPr>
              <a:t>remove</a:t>
            </a:r>
            <a:r>
              <a:rPr lang="fr-FR" sz="2000" b="1" dirty="0">
                <a:solidFill>
                  <a:srgbClr val="37709F"/>
                </a:solidFill>
                <a:latin typeface="Consolas" panose="020B0609020204030204" pitchFamily="49" charset="0"/>
              </a:rPr>
              <a:t>()</a:t>
            </a:r>
            <a:r>
              <a:rPr lang="fr-FR" sz="2400" b="1" dirty="0">
                <a:solidFill>
                  <a:srgbClr val="37709F"/>
                </a:solidFill>
              </a:rPr>
              <a:t>  </a:t>
            </a:r>
            <a:r>
              <a:rPr lang="fr-FR" sz="2400" dirty="0"/>
              <a:t>génère une erreur tandis que </a:t>
            </a:r>
            <a:r>
              <a:rPr lang="fr-FR" sz="2000" b="1" dirty="0" err="1">
                <a:solidFill>
                  <a:srgbClr val="37709F"/>
                </a:solidFill>
                <a:latin typeface="Consolas" panose="020B0609020204030204" pitchFamily="49" charset="0"/>
              </a:rPr>
              <a:t>discard</a:t>
            </a:r>
            <a:r>
              <a:rPr lang="fr-FR" sz="2000" b="1" dirty="0">
                <a:solidFill>
                  <a:srgbClr val="37709F"/>
                </a:solidFill>
                <a:latin typeface="Consolas" panose="020B0609020204030204" pitchFamily="49" charset="0"/>
              </a:rPr>
              <a:t>() </a:t>
            </a:r>
            <a:r>
              <a:rPr lang="fr-FR" sz="2400" dirty="0"/>
              <a:t>ne génère aucune erreur.</a:t>
            </a:r>
          </a:p>
          <a:p>
            <a:pPr algn="just">
              <a:lnSpc>
                <a:spcPct val="150000"/>
              </a:lnSpc>
            </a:pPr>
            <a:endParaRPr lang="fr-FR" sz="2400" b="1" dirty="0">
              <a:solidFill>
                <a:srgbClr val="FF2D20"/>
              </a:solidFill>
            </a:endParaRPr>
          </a:p>
        </p:txBody>
      </p:sp>
      <p:pic>
        <p:nvPicPr>
          <p:cNvPr id="8" name="Image 7">
            <a:extLst>
              <a:ext uri="{FF2B5EF4-FFF2-40B4-BE49-F238E27FC236}">
                <a16:creationId xmlns:a16="http://schemas.microsoft.com/office/drawing/2014/main" id="{5FC1025E-C8AC-45C7-8347-0737FAE885D9}"/>
              </a:ext>
            </a:extLst>
          </p:cNvPr>
          <p:cNvPicPr>
            <a:picLocks noChangeAspect="1"/>
          </p:cNvPicPr>
          <p:nvPr/>
        </p:nvPicPr>
        <p:blipFill>
          <a:blip r:embed="rId2"/>
          <a:stretch>
            <a:fillRect/>
          </a:stretch>
        </p:blipFill>
        <p:spPr>
          <a:xfrm>
            <a:off x="7463507" y="1840085"/>
            <a:ext cx="4110370" cy="930824"/>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08DAC0E2-C84C-44E0-ABC2-E3606202D54F}"/>
              </a:ext>
            </a:extLst>
          </p:cNvPr>
          <p:cNvPicPr>
            <a:picLocks noChangeAspect="1"/>
          </p:cNvPicPr>
          <p:nvPr/>
        </p:nvPicPr>
        <p:blipFill>
          <a:blip r:embed="rId3"/>
          <a:stretch>
            <a:fillRect/>
          </a:stretch>
        </p:blipFill>
        <p:spPr>
          <a:xfrm>
            <a:off x="7456579" y="3261771"/>
            <a:ext cx="3961875" cy="1430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6007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Dictionnaires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42</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0B26F476-8F03-45B2-914B-D0E7571B3C05}"/>
              </a:ext>
            </a:extLst>
          </p:cNvPr>
          <p:cNvSpPr txBox="1"/>
          <p:nvPr/>
        </p:nvSpPr>
        <p:spPr>
          <a:xfrm>
            <a:off x="701963" y="1664154"/>
            <a:ext cx="7633186" cy="4486100"/>
          </a:xfrm>
          <a:prstGeom prst="rect">
            <a:avLst/>
          </a:prstGeom>
          <a:noFill/>
        </p:spPr>
        <p:txBody>
          <a:bodyPr wrap="square">
            <a:spAutoFit/>
          </a:bodyPr>
          <a:lstStyle/>
          <a:p>
            <a:pPr algn="just">
              <a:lnSpc>
                <a:spcPct val="150000"/>
              </a:lnSpc>
            </a:pPr>
            <a:r>
              <a:rPr lang="fr-FR" sz="2400" dirty="0"/>
              <a:t>Les dictionnaires sont utilisés pour stocker les valeurs de données dans des paires : </a:t>
            </a:r>
            <a:r>
              <a:rPr lang="fr-FR" sz="2400" b="1" dirty="0">
                <a:solidFill>
                  <a:srgbClr val="FF0000"/>
                </a:solidFill>
              </a:rPr>
              <a:t>clé-</a:t>
            </a:r>
            <a:r>
              <a:rPr lang="fr-FR" sz="2400" b="1" dirty="0">
                <a:solidFill>
                  <a:srgbClr val="C00000"/>
                </a:solidFill>
              </a:rPr>
              <a:t>valeur</a:t>
            </a:r>
            <a:r>
              <a:rPr lang="fr-FR" sz="2400" dirty="0"/>
              <a:t>.</a:t>
            </a:r>
          </a:p>
          <a:p>
            <a:pPr algn="just">
              <a:lnSpc>
                <a:spcPct val="150000"/>
              </a:lnSpc>
            </a:pPr>
            <a:r>
              <a:rPr lang="fr-FR" sz="2400" dirty="0"/>
              <a:t>Un dictionnaire est une collection de données qui est </a:t>
            </a:r>
            <a:r>
              <a:rPr lang="fr-FR" sz="2400" b="1" dirty="0">
                <a:solidFill>
                  <a:srgbClr val="C00000"/>
                </a:solidFill>
              </a:rPr>
              <a:t>ordonnée</a:t>
            </a:r>
            <a:r>
              <a:rPr lang="fr-FR" sz="2400" dirty="0"/>
              <a:t>*, </a:t>
            </a:r>
            <a:r>
              <a:rPr lang="fr-FR" sz="2400" b="1" dirty="0">
                <a:solidFill>
                  <a:schemeClr val="accent2"/>
                </a:solidFill>
              </a:rPr>
              <a:t>modifiable</a:t>
            </a:r>
            <a:r>
              <a:rPr lang="fr-FR" sz="2400" dirty="0"/>
              <a:t> et </a:t>
            </a:r>
            <a:r>
              <a:rPr lang="fr-FR" sz="2400" b="1" dirty="0">
                <a:solidFill>
                  <a:srgbClr val="00B050"/>
                </a:solidFill>
              </a:rPr>
              <a:t>n'autorise pas les doublons</a:t>
            </a:r>
            <a:r>
              <a:rPr lang="fr-FR" sz="2400" dirty="0"/>
              <a:t>.</a:t>
            </a:r>
          </a:p>
          <a:p>
            <a:pPr algn="just">
              <a:lnSpc>
                <a:spcPct val="150000"/>
              </a:lnSpc>
            </a:pPr>
            <a:endParaRPr lang="fr-FR" sz="2400" dirty="0"/>
          </a:p>
          <a:p>
            <a:pPr algn="just">
              <a:lnSpc>
                <a:spcPct val="150000"/>
              </a:lnSpc>
            </a:pPr>
            <a:r>
              <a:rPr lang="fr-FR" sz="2400" dirty="0"/>
              <a:t>Les valeurs en double remplaceront les valeurs existantes:</a:t>
            </a:r>
          </a:p>
          <a:p>
            <a:pPr algn="just">
              <a:lnSpc>
                <a:spcPct val="150000"/>
              </a:lnSpc>
            </a:pPr>
            <a:endParaRPr lang="fr-FR" sz="1600" dirty="0"/>
          </a:p>
          <a:p>
            <a:pPr algn="just">
              <a:lnSpc>
                <a:spcPct val="150000"/>
              </a:lnSpc>
            </a:pPr>
            <a:endParaRPr lang="fr-FR" sz="1600" dirty="0"/>
          </a:p>
          <a:p>
            <a:pPr algn="just">
              <a:lnSpc>
                <a:spcPct val="150000"/>
              </a:lnSpc>
            </a:pPr>
            <a:r>
              <a:rPr lang="fr-FR" sz="1600" dirty="0"/>
              <a:t>*Depuis Python 3.7</a:t>
            </a:r>
          </a:p>
        </p:txBody>
      </p:sp>
      <p:pic>
        <p:nvPicPr>
          <p:cNvPr id="11" name="Image 10">
            <a:extLst>
              <a:ext uri="{FF2B5EF4-FFF2-40B4-BE49-F238E27FC236}">
                <a16:creationId xmlns:a16="http://schemas.microsoft.com/office/drawing/2014/main" id="{5D27BF2D-ED80-490B-9B7F-9991C7DA4C09}"/>
              </a:ext>
            </a:extLst>
          </p:cNvPr>
          <p:cNvPicPr>
            <a:picLocks noChangeAspect="1"/>
          </p:cNvPicPr>
          <p:nvPr/>
        </p:nvPicPr>
        <p:blipFill>
          <a:blip r:embed="rId2"/>
          <a:stretch>
            <a:fillRect/>
          </a:stretch>
        </p:blipFill>
        <p:spPr>
          <a:xfrm>
            <a:off x="8564420" y="1856506"/>
            <a:ext cx="3320398" cy="1888667"/>
          </a:xfrm>
          <a:prstGeom prst="rect">
            <a:avLst/>
          </a:prstGeom>
          <a:ln>
            <a:no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27C8CED3-E45B-4DA2-82A7-1837BABC7926}"/>
              </a:ext>
            </a:extLst>
          </p:cNvPr>
          <p:cNvPicPr>
            <a:picLocks noChangeAspect="1"/>
          </p:cNvPicPr>
          <p:nvPr/>
        </p:nvPicPr>
        <p:blipFill>
          <a:blip r:embed="rId3"/>
          <a:stretch>
            <a:fillRect/>
          </a:stretch>
        </p:blipFill>
        <p:spPr>
          <a:xfrm>
            <a:off x="8564420" y="4212330"/>
            <a:ext cx="2205180" cy="1978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4260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Méthodes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43</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0B26F476-8F03-45B2-914B-D0E7571B3C05}"/>
              </a:ext>
            </a:extLst>
          </p:cNvPr>
          <p:cNvSpPr txBox="1"/>
          <p:nvPr/>
        </p:nvSpPr>
        <p:spPr>
          <a:xfrm>
            <a:off x="701963" y="1664154"/>
            <a:ext cx="5661892" cy="4467057"/>
          </a:xfrm>
          <a:prstGeom prst="rect">
            <a:avLst/>
          </a:prstGeom>
          <a:noFill/>
        </p:spPr>
        <p:txBody>
          <a:bodyPr wrap="square">
            <a:spAutoFit/>
          </a:bodyPr>
          <a:lstStyle/>
          <a:p>
            <a:pPr algn="just">
              <a:lnSpc>
                <a:spcPct val="150000"/>
              </a:lnSpc>
            </a:pPr>
            <a:r>
              <a:rPr lang="fr-FR" sz="2400" dirty="0"/>
              <a:t>Il existe une méthode appelée </a:t>
            </a:r>
            <a:r>
              <a:rPr lang="fr-FR" sz="2400" b="1" dirty="0" err="1">
                <a:solidFill>
                  <a:srgbClr val="FF0000"/>
                </a:solidFill>
              </a:rPr>
              <a:t>get</a:t>
            </a:r>
            <a:r>
              <a:rPr lang="fr-FR" sz="2400" b="1" dirty="0">
                <a:solidFill>
                  <a:srgbClr val="FF0000"/>
                </a:solidFill>
              </a:rPr>
              <a:t>()</a:t>
            </a:r>
            <a:r>
              <a:rPr lang="fr-FR" sz="2400" dirty="0"/>
              <a:t> qui donne la valeur en se basant sur la clé.</a:t>
            </a:r>
          </a:p>
          <a:p>
            <a:pPr algn="just">
              <a:lnSpc>
                <a:spcPct val="150000"/>
              </a:lnSpc>
            </a:pPr>
            <a:r>
              <a:rPr lang="fr-FR" sz="2400" dirty="0"/>
              <a:t>La méthode </a:t>
            </a:r>
            <a:r>
              <a:rPr lang="fr-FR" sz="2400" b="1" dirty="0">
                <a:solidFill>
                  <a:srgbClr val="FF0000"/>
                </a:solidFill>
              </a:rPr>
              <a:t>keys() </a:t>
            </a:r>
            <a:r>
              <a:rPr lang="fr-FR" sz="2400" dirty="0"/>
              <a:t>retournera une liste de toutes les clés du dictionnaire.</a:t>
            </a:r>
          </a:p>
          <a:p>
            <a:pPr algn="just">
              <a:lnSpc>
                <a:spcPct val="150000"/>
              </a:lnSpc>
            </a:pPr>
            <a:r>
              <a:rPr lang="fr-FR" sz="2400" dirty="0"/>
              <a:t>La méthode </a:t>
            </a:r>
            <a:r>
              <a:rPr lang="fr-FR" sz="2400" b="1" dirty="0">
                <a:solidFill>
                  <a:srgbClr val="FF0000"/>
                </a:solidFill>
              </a:rPr>
              <a:t>values() </a:t>
            </a:r>
            <a:r>
              <a:rPr lang="fr-FR" sz="2400" dirty="0"/>
              <a:t>retournera une liste de toutes les valeurs du dictionnaire.</a:t>
            </a:r>
          </a:p>
          <a:p>
            <a:pPr algn="just">
              <a:lnSpc>
                <a:spcPct val="150000"/>
              </a:lnSpc>
            </a:pPr>
            <a:r>
              <a:rPr lang="fr-FR" sz="2400" dirty="0"/>
              <a:t>La méthode </a:t>
            </a:r>
            <a:r>
              <a:rPr lang="fr-FR" sz="2400" b="1" dirty="0">
                <a:solidFill>
                  <a:srgbClr val="FF0000"/>
                </a:solidFill>
              </a:rPr>
              <a:t>items() </a:t>
            </a:r>
            <a:r>
              <a:rPr lang="fr-FR" sz="2400" dirty="0"/>
              <a:t>retournera les éléments d'un dictionnaire, sous forme de tuples.</a:t>
            </a:r>
          </a:p>
        </p:txBody>
      </p:sp>
      <p:pic>
        <p:nvPicPr>
          <p:cNvPr id="22" name="Image 21">
            <a:extLst>
              <a:ext uri="{FF2B5EF4-FFF2-40B4-BE49-F238E27FC236}">
                <a16:creationId xmlns:a16="http://schemas.microsoft.com/office/drawing/2014/main" id="{B65AD6AC-D51F-456B-ADCA-0ABD828616D7}"/>
              </a:ext>
            </a:extLst>
          </p:cNvPr>
          <p:cNvPicPr>
            <a:picLocks noChangeAspect="1"/>
          </p:cNvPicPr>
          <p:nvPr/>
        </p:nvPicPr>
        <p:blipFill rotWithShape="1">
          <a:blip r:embed="rId2"/>
          <a:srcRect r="33867"/>
          <a:stretch/>
        </p:blipFill>
        <p:spPr>
          <a:xfrm>
            <a:off x="6602309" y="1838585"/>
            <a:ext cx="4887728" cy="4292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9953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44</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0B26F476-8F03-45B2-914B-D0E7571B3C05}"/>
              </a:ext>
            </a:extLst>
          </p:cNvPr>
          <p:cNvSpPr txBox="1"/>
          <p:nvPr/>
        </p:nvSpPr>
        <p:spPr>
          <a:xfrm>
            <a:off x="701963" y="1664154"/>
            <a:ext cx="7633186" cy="4282391"/>
          </a:xfrm>
          <a:prstGeom prst="rect">
            <a:avLst/>
          </a:prstGeom>
          <a:noFill/>
        </p:spPr>
        <p:txBody>
          <a:bodyPr wrap="square">
            <a:spAutoFit/>
          </a:bodyPr>
          <a:lstStyle/>
          <a:p>
            <a:pPr algn="just">
              <a:lnSpc>
                <a:spcPct val="150000"/>
              </a:lnSpc>
            </a:pPr>
            <a:r>
              <a:rPr lang="fr-FR" sz="2400" dirty="0"/>
              <a:t>Vous pouvez modifier la valeur d'un élément spécifique en vous référant à sa clé.</a:t>
            </a:r>
          </a:p>
          <a:p>
            <a:pPr algn="just">
              <a:lnSpc>
                <a:spcPct val="150000"/>
              </a:lnSpc>
            </a:pPr>
            <a:r>
              <a:rPr lang="fr-FR" sz="2400" dirty="0"/>
              <a:t>La méthode </a:t>
            </a:r>
            <a:r>
              <a:rPr lang="fr-FR" sz="2000" b="1" dirty="0">
                <a:solidFill>
                  <a:srgbClr val="FF0000"/>
                </a:solidFill>
                <a:latin typeface="Consolas" panose="020B0609020204030204" pitchFamily="49" charset="0"/>
              </a:rPr>
              <a:t>update()</a:t>
            </a:r>
            <a:r>
              <a:rPr lang="fr-FR" sz="2400" b="1" dirty="0">
                <a:solidFill>
                  <a:srgbClr val="FF0000"/>
                </a:solidFill>
              </a:rPr>
              <a:t> </a:t>
            </a:r>
            <a:r>
              <a:rPr lang="fr-FR" sz="2400" dirty="0"/>
              <a:t>mettra à jour le dictionnaire avec les éléments de l'argument donné.</a:t>
            </a:r>
          </a:p>
          <a:p>
            <a:pPr algn="just">
              <a:lnSpc>
                <a:spcPct val="150000"/>
              </a:lnSpc>
            </a:pPr>
            <a:r>
              <a:rPr lang="fr-FR" sz="2400" dirty="0"/>
              <a:t>Pour supprimer des éléments d'un dictionnaire :</a:t>
            </a:r>
          </a:p>
          <a:p>
            <a:pPr marL="720725" indent="-277813" algn="just">
              <a:lnSpc>
                <a:spcPct val="150000"/>
              </a:lnSpc>
              <a:buFont typeface="Arial" panose="020B0604020202020204" pitchFamily="34" charset="0"/>
              <a:buChar char="•"/>
            </a:pPr>
            <a:r>
              <a:rPr lang="fr-FR" sz="2000" b="1" dirty="0" err="1">
                <a:solidFill>
                  <a:srgbClr val="FF0000"/>
                </a:solidFill>
                <a:latin typeface="Consolas" panose="020B0609020204030204" pitchFamily="49" charset="0"/>
              </a:rPr>
              <a:t>del</a:t>
            </a:r>
            <a:endParaRPr lang="fr-FR" sz="2000" b="1" dirty="0">
              <a:solidFill>
                <a:srgbClr val="FF0000"/>
              </a:solidFill>
              <a:latin typeface="Consolas" panose="020B0609020204030204" pitchFamily="49" charset="0"/>
            </a:endParaRPr>
          </a:p>
          <a:p>
            <a:pPr marL="720725" indent="-277813" algn="just">
              <a:lnSpc>
                <a:spcPct val="150000"/>
              </a:lnSpc>
              <a:buFont typeface="Arial" panose="020B0604020202020204" pitchFamily="34" charset="0"/>
              <a:buChar char="•"/>
            </a:pPr>
            <a:r>
              <a:rPr lang="fr-FR" sz="2000" b="1" dirty="0">
                <a:solidFill>
                  <a:srgbClr val="FF0000"/>
                </a:solidFill>
                <a:latin typeface="Consolas" panose="020B0609020204030204" pitchFamily="49" charset="0"/>
              </a:rPr>
              <a:t>pop()</a:t>
            </a:r>
          </a:p>
          <a:p>
            <a:pPr algn="just">
              <a:lnSpc>
                <a:spcPct val="150000"/>
              </a:lnSpc>
            </a:pPr>
            <a:endParaRPr lang="fr-FR" sz="2400" dirty="0"/>
          </a:p>
        </p:txBody>
      </p:sp>
      <p:pic>
        <p:nvPicPr>
          <p:cNvPr id="7" name="Image 6">
            <a:extLst>
              <a:ext uri="{FF2B5EF4-FFF2-40B4-BE49-F238E27FC236}">
                <a16:creationId xmlns:a16="http://schemas.microsoft.com/office/drawing/2014/main" id="{878B8351-70DD-4F06-A8D6-1504271544E2}"/>
              </a:ext>
            </a:extLst>
          </p:cNvPr>
          <p:cNvPicPr>
            <a:picLocks noChangeAspect="1"/>
          </p:cNvPicPr>
          <p:nvPr/>
        </p:nvPicPr>
        <p:blipFill>
          <a:blip r:embed="rId2"/>
          <a:stretch>
            <a:fillRect/>
          </a:stretch>
        </p:blipFill>
        <p:spPr>
          <a:xfrm>
            <a:off x="8610600" y="1533667"/>
            <a:ext cx="2589856" cy="1687466"/>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F47E174F-55E6-46E4-842A-03DE8D6ED663}"/>
              </a:ext>
            </a:extLst>
          </p:cNvPr>
          <p:cNvPicPr>
            <a:picLocks noChangeAspect="1"/>
          </p:cNvPicPr>
          <p:nvPr/>
        </p:nvPicPr>
        <p:blipFill>
          <a:blip r:embed="rId3"/>
          <a:stretch>
            <a:fillRect/>
          </a:stretch>
        </p:blipFill>
        <p:spPr>
          <a:xfrm>
            <a:off x="8610600" y="3675297"/>
            <a:ext cx="3103560" cy="365125"/>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3DE541E0-8475-4DEA-9A10-A0CFDAE039E3}"/>
              </a:ext>
            </a:extLst>
          </p:cNvPr>
          <p:cNvPicPr>
            <a:picLocks noChangeAspect="1"/>
          </p:cNvPicPr>
          <p:nvPr/>
        </p:nvPicPr>
        <p:blipFill rotWithShape="1">
          <a:blip r:embed="rId4"/>
          <a:srcRect t="82279"/>
          <a:stretch/>
        </p:blipFill>
        <p:spPr>
          <a:xfrm>
            <a:off x="8610600" y="4799698"/>
            <a:ext cx="2653503" cy="298775"/>
          </a:xfrm>
          <a:prstGeom prst="rect">
            <a:avLst/>
          </a:prstGeom>
          <a:ln>
            <a:no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C66E5586-2145-4CAD-A4C0-DAA9219AAF54}"/>
              </a:ext>
            </a:extLst>
          </p:cNvPr>
          <p:cNvPicPr>
            <a:picLocks noChangeAspect="1"/>
          </p:cNvPicPr>
          <p:nvPr/>
        </p:nvPicPr>
        <p:blipFill>
          <a:blip r:embed="rId5"/>
          <a:stretch>
            <a:fillRect/>
          </a:stretch>
        </p:blipFill>
        <p:spPr>
          <a:xfrm>
            <a:off x="8610600" y="5414796"/>
            <a:ext cx="2446341" cy="365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911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45</a:t>
            </a:fld>
            <a:endParaRPr lang="fr-FR" dirty="0"/>
          </a:p>
        </p:txBody>
      </p:sp>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3110" y="27643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sp>
        <p:nvSpPr>
          <p:cNvPr id="14" name="ZoneTexte 13">
            <a:extLst>
              <a:ext uri="{FF2B5EF4-FFF2-40B4-BE49-F238E27FC236}">
                <a16:creationId xmlns:a16="http://schemas.microsoft.com/office/drawing/2014/main" id="{0B26F476-8F03-45B2-914B-D0E7571B3C05}"/>
              </a:ext>
            </a:extLst>
          </p:cNvPr>
          <p:cNvSpPr txBox="1"/>
          <p:nvPr/>
        </p:nvSpPr>
        <p:spPr>
          <a:xfrm>
            <a:off x="701962" y="1664154"/>
            <a:ext cx="6206837" cy="2943563"/>
          </a:xfrm>
          <a:prstGeom prst="rect">
            <a:avLst/>
          </a:prstGeom>
          <a:noFill/>
        </p:spPr>
        <p:txBody>
          <a:bodyPr wrap="square">
            <a:spAutoFit/>
          </a:bodyPr>
          <a:lstStyle/>
          <a:p>
            <a:pPr algn="just">
              <a:lnSpc>
                <a:spcPct val="200000"/>
              </a:lnSpc>
            </a:pPr>
            <a:r>
              <a:rPr lang="fr-FR" sz="2400" dirty="0"/>
              <a:t>Lorsque vous parcourez un dictionnaire en boucle, les valeurs de retour sont les </a:t>
            </a:r>
            <a:r>
              <a:rPr lang="fr-FR" sz="2400" b="1" dirty="0">
                <a:solidFill>
                  <a:schemeClr val="accent2"/>
                </a:solidFill>
              </a:rPr>
              <a:t>clés du dictionnaire</a:t>
            </a:r>
            <a:r>
              <a:rPr lang="fr-FR" sz="2400" dirty="0"/>
              <a:t>, mais on peut également travailler sur les valeurs en utilisant la méthode </a:t>
            </a:r>
            <a:r>
              <a:rPr lang="fr-FR" sz="2000" b="1" dirty="0">
                <a:solidFill>
                  <a:srgbClr val="FF0000"/>
                </a:solidFill>
                <a:latin typeface="Consolas" panose="020B0609020204030204" pitchFamily="49" charset="0"/>
              </a:rPr>
              <a:t>values()</a:t>
            </a:r>
            <a:r>
              <a:rPr lang="fr-FR" sz="2400" dirty="0"/>
              <a:t>.</a:t>
            </a:r>
          </a:p>
        </p:txBody>
      </p:sp>
      <p:pic>
        <p:nvPicPr>
          <p:cNvPr id="8" name="Image 7">
            <a:extLst>
              <a:ext uri="{FF2B5EF4-FFF2-40B4-BE49-F238E27FC236}">
                <a16:creationId xmlns:a16="http://schemas.microsoft.com/office/drawing/2014/main" id="{D9C26188-32E1-4BF0-8637-B0547569CBCC}"/>
              </a:ext>
            </a:extLst>
          </p:cNvPr>
          <p:cNvPicPr>
            <a:picLocks noChangeAspect="1"/>
          </p:cNvPicPr>
          <p:nvPr/>
        </p:nvPicPr>
        <p:blipFill rotWithShape="1">
          <a:blip r:embed="rId2"/>
          <a:srcRect l="882" r="-1"/>
          <a:stretch/>
        </p:blipFill>
        <p:spPr>
          <a:xfrm>
            <a:off x="7255165" y="1273370"/>
            <a:ext cx="2870326" cy="5082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546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Copie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46</a:t>
            </a:fld>
            <a:endParaRPr lang="fr-FR" dirty="0"/>
          </a:p>
        </p:txBody>
      </p:sp>
      <p:grpSp>
        <p:nvGrpSpPr>
          <p:cNvPr id="3" name="Groupe 2">
            <a:extLst>
              <a:ext uri="{FF2B5EF4-FFF2-40B4-BE49-F238E27FC236}">
                <a16:creationId xmlns:a16="http://schemas.microsoft.com/office/drawing/2014/main" id="{CB2B7992-BD13-43A3-A8DA-FAC461C7A46D}"/>
              </a:ext>
            </a:extLst>
          </p:cNvPr>
          <p:cNvGrpSpPr/>
          <p:nvPr/>
        </p:nvGrpSpPr>
        <p:grpSpPr>
          <a:xfrm>
            <a:off x="389021" y="221019"/>
            <a:ext cx="11413957" cy="445168"/>
            <a:chOff x="389021" y="221019"/>
            <a:chExt cx="11413957" cy="445168"/>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89021" y="221019"/>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517306" cy="445168"/>
                <a:chOff x="536178" y="199713"/>
                <a:chExt cx="7060525"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Listes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219806"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Ensembles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35149" y="304146"/>
                <a:ext cx="346782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Dictionnaires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5966" y="221019"/>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Tuples</a:t>
              </a:r>
              <a:endParaRPr lang="fr-FR" sz="2000" b="1" spc="300" dirty="0"/>
            </a:p>
          </p:txBody>
        </p:sp>
      </p:grpSp>
      <p:sp>
        <p:nvSpPr>
          <p:cNvPr id="14" name="ZoneTexte 13">
            <a:extLst>
              <a:ext uri="{FF2B5EF4-FFF2-40B4-BE49-F238E27FC236}">
                <a16:creationId xmlns:a16="http://schemas.microsoft.com/office/drawing/2014/main" id="{0B26F476-8F03-45B2-914B-D0E7571B3C05}"/>
              </a:ext>
            </a:extLst>
          </p:cNvPr>
          <p:cNvSpPr txBox="1"/>
          <p:nvPr/>
        </p:nvSpPr>
        <p:spPr>
          <a:xfrm>
            <a:off x="701962" y="1664154"/>
            <a:ext cx="6363856" cy="4467057"/>
          </a:xfrm>
          <a:prstGeom prst="rect">
            <a:avLst/>
          </a:prstGeom>
          <a:noFill/>
        </p:spPr>
        <p:txBody>
          <a:bodyPr wrap="square">
            <a:spAutoFit/>
          </a:bodyPr>
          <a:lstStyle/>
          <a:p>
            <a:pPr algn="just">
              <a:lnSpc>
                <a:spcPct val="150000"/>
              </a:lnSpc>
            </a:pPr>
            <a:r>
              <a:rPr lang="fr-FR" sz="2400" dirty="0"/>
              <a:t>Vous ne pouvez pas copier un dictionnaire simplement avec </a:t>
            </a:r>
            <a:r>
              <a:rPr lang="fr-FR" sz="2400" b="1" dirty="0">
                <a:solidFill>
                  <a:srgbClr val="FF0000"/>
                </a:solidFill>
              </a:rPr>
              <a:t>dict2 = dict1</a:t>
            </a:r>
            <a:r>
              <a:rPr lang="fr-FR" sz="2400" dirty="0"/>
              <a:t>, car </a:t>
            </a:r>
            <a:r>
              <a:rPr lang="fr-FR" sz="2400" b="1" dirty="0">
                <a:solidFill>
                  <a:srgbClr val="FF0000"/>
                </a:solidFill>
              </a:rPr>
              <a:t>dict2</a:t>
            </a:r>
            <a:r>
              <a:rPr lang="fr-FR" sz="2400" dirty="0"/>
              <a:t> ne sera qu'une référence à </a:t>
            </a:r>
            <a:r>
              <a:rPr lang="fr-FR" sz="2400" b="1" dirty="0">
                <a:solidFill>
                  <a:srgbClr val="FF0000"/>
                </a:solidFill>
              </a:rPr>
              <a:t>dict1</a:t>
            </a:r>
            <a:r>
              <a:rPr lang="fr-FR" sz="2400" dirty="0"/>
              <a:t>, et les modifications apportées dans </a:t>
            </a:r>
            <a:r>
              <a:rPr lang="fr-FR" sz="2400" b="1" dirty="0">
                <a:solidFill>
                  <a:srgbClr val="FF0000"/>
                </a:solidFill>
              </a:rPr>
              <a:t>dict1</a:t>
            </a:r>
            <a:r>
              <a:rPr lang="fr-FR" sz="2400" dirty="0"/>
              <a:t> seront automatiquement également apportées dans </a:t>
            </a:r>
            <a:r>
              <a:rPr lang="fr-FR" sz="2400" b="1" dirty="0">
                <a:solidFill>
                  <a:srgbClr val="FF0000"/>
                </a:solidFill>
              </a:rPr>
              <a:t>dict2</a:t>
            </a:r>
            <a:r>
              <a:rPr lang="fr-FR" sz="2400" dirty="0"/>
              <a:t>.</a:t>
            </a:r>
          </a:p>
          <a:p>
            <a:pPr algn="just">
              <a:lnSpc>
                <a:spcPct val="150000"/>
              </a:lnSpc>
            </a:pPr>
            <a:r>
              <a:rPr lang="fr-FR" sz="2400" dirty="0"/>
              <a:t>Il existe des moyens de faire une copie, l'un d'entre eux consiste à utiliser la méthode intégrée </a:t>
            </a:r>
            <a:r>
              <a:rPr lang="fr-FR" sz="2400" b="1" dirty="0">
                <a:solidFill>
                  <a:srgbClr val="FF0000"/>
                </a:solidFill>
              </a:rPr>
              <a:t>copy()</a:t>
            </a:r>
            <a:r>
              <a:rPr lang="fr-FR" sz="2400" dirty="0"/>
              <a:t>.</a:t>
            </a:r>
          </a:p>
        </p:txBody>
      </p:sp>
      <p:pic>
        <p:nvPicPr>
          <p:cNvPr id="7" name="Image 6">
            <a:extLst>
              <a:ext uri="{FF2B5EF4-FFF2-40B4-BE49-F238E27FC236}">
                <a16:creationId xmlns:a16="http://schemas.microsoft.com/office/drawing/2014/main" id="{19628E8E-BADC-4FAA-8C90-42ABBB03CD49}"/>
              </a:ext>
            </a:extLst>
          </p:cNvPr>
          <p:cNvPicPr>
            <a:picLocks noChangeAspect="1"/>
          </p:cNvPicPr>
          <p:nvPr/>
        </p:nvPicPr>
        <p:blipFill>
          <a:blip r:embed="rId2"/>
          <a:stretch>
            <a:fillRect/>
          </a:stretch>
        </p:blipFill>
        <p:spPr>
          <a:xfrm>
            <a:off x="7231060" y="1902691"/>
            <a:ext cx="4443702" cy="3834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5497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47</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88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Chaînes de Caractères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653309"/>
            <a:ext cx="7899142" cy="1775691"/>
          </a:xfrm>
        </p:spPr>
        <p:txBody>
          <a:bodyPr>
            <a:normAutofit/>
          </a:bodyPr>
          <a:lstStyle/>
          <a:p>
            <a:pPr marL="0" indent="0" algn="just">
              <a:lnSpc>
                <a:spcPct val="150000"/>
              </a:lnSpc>
              <a:buNone/>
            </a:pPr>
            <a:r>
              <a:rPr lang="fr-FR" sz="2400" dirty="0"/>
              <a:t>Comme beaucoup d'autres langages de programmation populaires, les chaînes en Python sont des tableaux d'octets représentant des caractères Unicode.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48</a:t>
            </a:fld>
            <a:endParaRPr lang="fr-FR"/>
          </a:p>
        </p:txBody>
      </p:sp>
      <p:grpSp>
        <p:nvGrpSpPr>
          <p:cNvPr id="7" name="Groupe 6">
            <a:extLst>
              <a:ext uri="{FF2B5EF4-FFF2-40B4-BE49-F238E27FC236}">
                <a16:creationId xmlns:a16="http://schemas.microsoft.com/office/drawing/2014/main" id="{5A192BF6-23BB-4548-B6C4-561F9D1D4EFB}"/>
              </a:ext>
            </a:extLst>
          </p:cNvPr>
          <p:cNvGrpSpPr/>
          <p:nvPr/>
        </p:nvGrpSpPr>
        <p:grpSpPr>
          <a:xfrm>
            <a:off x="389021" y="234907"/>
            <a:ext cx="11413957" cy="458989"/>
            <a:chOff x="389021" y="234907"/>
            <a:chExt cx="11413957" cy="458989"/>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89021" y="248728"/>
              <a:ext cx="11413957" cy="445168"/>
              <a:chOff x="389021" y="304146"/>
              <a:chExt cx="11413957" cy="445168"/>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1" y="304146"/>
                <a:ext cx="7339767" cy="445168"/>
                <a:chOff x="536178" y="199713"/>
                <a:chExt cx="6893774" cy="445168"/>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pic>
        <p:nvPicPr>
          <p:cNvPr id="9" name="Image 8">
            <a:extLst>
              <a:ext uri="{FF2B5EF4-FFF2-40B4-BE49-F238E27FC236}">
                <a16:creationId xmlns:a16="http://schemas.microsoft.com/office/drawing/2014/main" id="{BBFC89CB-D5C0-4ECB-82BC-BE68ACCCDB2C}"/>
              </a:ext>
            </a:extLst>
          </p:cNvPr>
          <p:cNvPicPr>
            <a:picLocks noChangeAspect="1"/>
          </p:cNvPicPr>
          <p:nvPr/>
        </p:nvPicPr>
        <p:blipFill>
          <a:blip r:embed="rId2"/>
          <a:stretch>
            <a:fillRect/>
          </a:stretch>
        </p:blipFill>
        <p:spPr>
          <a:xfrm>
            <a:off x="8857593" y="2001507"/>
            <a:ext cx="2255191" cy="704748"/>
          </a:xfrm>
          <a:prstGeom prst="rect">
            <a:avLst/>
          </a:prstGeom>
          <a:ln>
            <a:noFill/>
          </a:ln>
          <a:effectLst>
            <a:outerShdw blurRad="292100" dist="139700" dir="2700000" algn="tl" rotWithShape="0">
              <a:srgbClr val="333333">
                <a:alpha val="65000"/>
              </a:srgbClr>
            </a:outerShdw>
          </a:effectLst>
        </p:spPr>
      </p:pic>
      <p:sp>
        <p:nvSpPr>
          <p:cNvPr id="20" name="Espace réservé du contenu 2">
            <a:extLst>
              <a:ext uri="{FF2B5EF4-FFF2-40B4-BE49-F238E27FC236}">
                <a16:creationId xmlns:a16="http://schemas.microsoft.com/office/drawing/2014/main" id="{F40F4498-09DF-4E15-A334-B272912896B2}"/>
              </a:ext>
            </a:extLst>
          </p:cNvPr>
          <p:cNvSpPr txBox="1">
            <a:spLocks/>
          </p:cNvSpPr>
          <p:nvPr/>
        </p:nvSpPr>
        <p:spPr>
          <a:xfrm>
            <a:off x="635258" y="3595885"/>
            <a:ext cx="8111577" cy="851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fr-FR" sz="2400" dirty="0"/>
              <a:t>Pour obtenir la longueur d'une chaîne, utilisez la fonction </a:t>
            </a:r>
            <a:r>
              <a:rPr lang="fr-FR" sz="2400" b="1" dirty="0" err="1">
                <a:solidFill>
                  <a:srgbClr val="FF0000"/>
                </a:solidFill>
              </a:rPr>
              <a:t>len</a:t>
            </a:r>
            <a:r>
              <a:rPr lang="fr-FR" sz="2400" b="1" dirty="0">
                <a:solidFill>
                  <a:srgbClr val="FF0000"/>
                </a:solidFill>
              </a:rPr>
              <a:t>()</a:t>
            </a:r>
            <a:endParaRPr lang="fr-FR" sz="2400" dirty="0"/>
          </a:p>
          <a:p>
            <a:pPr marL="0" indent="0" algn="just">
              <a:lnSpc>
                <a:spcPct val="150000"/>
              </a:lnSpc>
              <a:buFont typeface="Arial" panose="020B0604020202020204" pitchFamily="34" charset="0"/>
              <a:buNone/>
            </a:pPr>
            <a:endParaRPr lang="fr-FR" sz="2400" dirty="0"/>
          </a:p>
        </p:txBody>
      </p:sp>
      <p:sp>
        <p:nvSpPr>
          <p:cNvPr id="21" name="Espace réservé du contenu 2">
            <a:extLst>
              <a:ext uri="{FF2B5EF4-FFF2-40B4-BE49-F238E27FC236}">
                <a16:creationId xmlns:a16="http://schemas.microsoft.com/office/drawing/2014/main" id="{F703A385-B12E-46D5-9B3F-B049F0498C02}"/>
              </a:ext>
            </a:extLst>
          </p:cNvPr>
          <p:cNvSpPr txBox="1">
            <a:spLocks/>
          </p:cNvSpPr>
          <p:nvPr/>
        </p:nvSpPr>
        <p:spPr>
          <a:xfrm>
            <a:off x="635258" y="4447247"/>
            <a:ext cx="10919433" cy="1667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fr-FR" sz="2400" dirty="0"/>
              <a:t>Pour vérifier si une certaine phrase ou caractère est présent dans une chaîne, nous pouvons utiliser le mot-clé </a:t>
            </a:r>
            <a:r>
              <a:rPr lang="fr-FR" sz="2400" b="1" dirty="0">
                <a:solidFill>
                  <a:srgbClr val="FF0000"/>
                </a:solidFill>
              </a:rPr>
              <a:t>in</a:t>
            </a:r>
            <a:r>
              <a:rPr lang="fr-FR" sz="2400" dirty="0"/>
              <a:t>.</a:t>
            </a:r>
          </a:p>
        </p:txBody>
      </p:sp>
      <p:pic>
        <p:nvPicPr>
          <p:cNvPr id="14" name="Image 13">
            <a:extLst>
              <a:ext uri="{FF2B5EF4-FFF2-40B4-BE49-F238E27FC236}">
                <a16:creationId xmlns:a16="http://schemas.microsoft.com/office/drawing/2014/main" id="{BCA50193-D240-469E-85F1-0E88DB617954}"/>
              </a:ext>
            </a:extLst>
          </p:cNvPr>
          <p:cNvPicPr>
            <a:picLocks noChangeAspect="1"/>
          </p:cNvPicPr>
          <p:nvPr/>
        </p:nvPicPr>
        <p:blipFill>
          <a:blip r:embed="rId3"/>
          <a:stretch>
            <a:fillRect/>
          </a:stretch>
        </p:blipFill>
        <p:spPr>
          <a:xfrm>
            <a:off x="8857592" y="3392340"/>
            <a:ext cx="2255191" cy="704748"/>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782C5D09-2CEB-4638-8A83-B59AB2B1EACA}"/>
              </a:ext>
            </a:extLst>
          </p:cNvPr>
          <p:cNvPicPr>
            <a:picLocks noChangeAspect="1"/>
          </p:cNvPicPr>
          <p:nvPr/>
        </p:nvPicPr>
        <p:blipFill>
          <a:blip r:embed="rId4"/>
          <a:stretch>
            <a:fillRect/>
          </a:stretch>
        </p:blipFill>
        <p:spPr>
          <a:xfrm>
            <a:off x="5041402" y="5306760"/>
            <a:ext cx="4148780" cy="602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6665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 des Strings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653308"/>
            <a:ext cx="11039502" cy="3431311"/>
          </a:xfrm>
        </p:spPr>
        <p:txBody>
          <a:bodyPr>
            <a:normAutofit/>
          </a:bodyPr>
          <a:lstStyle/>
          <a:p>
            <a:pPr marL="0" indent="0" algn="just">
              <a:lnSpc>
                <a:spcPct val="150000"/>
              </a:lnSpc>
              <a:buNone/>
            </a:pPr>
            <a:r>
              <a:rPr lang="fr-FR" sz="2400" dirty="0"/>
              <a:t>Python a un ensemble de méthodes intégrées que vous pouvez utiliser sur des chaînes.</a:t>
            </a:r>
          </a:p>
          <a:p>
            <a:pPr marL="0" indent="0" algn="just">
              <a:lnSpc>
                <a:spcPct val="150000"/>
              </a:lnSpc>
              <a:buNone/>
            </a:pPr>
            <a:r>
              <a:rPr lang="fr-FR" sz="2400" dirty="0"/>
              <a:t>La méthode </a:t>
            </a:r>
            <a:r>
              <a:rPr lang="fr-FR" sz="2000" b="1" dirty="0" err="1">
                <a:solidFill>
                  <a:srgbClr val="FF0000"/>
                </a:solidFill>
                <a:latin typeface="Consolas" panose="020B0609020204030204" pitchFamily="49" charset="0"/>
              </a:rPr>
              <a:t>upper</a:t>
            </a:r>
            <a:r>
              <a:rPr lang="fr-FR" sz="2000" b="1" dirty="0">
                <a:solidFill>
                  <a:srgbClr val="FF0000"/>
                </a:solidFill>
                <a:latin typeface="Consolas" panose="020B0609020204030204" pitchFamily="49" charset="0"/>
              </a:rPr>
              <a:t>() </a:t>
            </a:r>
            <a:r>
              <a:rPr lang="fr-FR" sz="2400" dirty="0"/>
              <a:t>renvoie la chaîne en majuscules.</a:t>
            </a:r>
          </a:p>
          <a:p>
            <a:pPr marL="0" indent="0" algn="just">
              <a:lnSpc>
                <a:spcPct val="150000"/>
              </a:lnSpc>
              <a:buNone/>
            </a:pPr>
            <a:r>
              <a:rPr lang="fr-FR" sz="2400" dirty="0"/>
              <a:t>La méthode </a:t>
            </a:r>
            <a:r>
              <a:rPr lang="fr-FR" sz="2000" b="1" dirty="0" err="1">
                <a:solidFill>
                  <a:srgbClr val="FF0000"/>
                </a:solidFill>
                <a:latin typeface="Consolas" panose="020B0609020204030204" pitchFamily="49" charset="0"/>
              </a:rPr>
              <a:t>lower</a:t>
            </a:r>
            <a:r>
              <a:rPr lang="fr-FR" sz="2000" b="1" dirty="0">
                <a:solidFill>
                  <a:srgbClr val="FF0000"/>
                </a:solidFill>
                <a:latin typeface="Consolas" panose="020B0609020204030204" pitchFamily="49" charset="0"/>
              </a:rPr>
              <a:t>() </a:t>
            </a:r>
            <a:r>
              <a:rPr lang="fr-FR" sz="2400" dirty="0"/>
              <a:t>renvoie la chaîne en minuscules.</a:t>
            </a:r>
          </a:p>
          <a:p>
            <a:pPr marL="0" indent="0" algn="just">
              <a:lnSpc>
                <a:spcPct val="150000"/>
              </a:lnSpc>
              <a:buNone/>
            </a:pPr>
            <a:r>
              <a:rPr lang="fr-FR" sz="2400" dirty="0"/>
              <a:t>La méthode </a:t>
            </a:r>
            <a:r>
              <a:rPr lang="fr-FR" sz="2000" b="1" dirty="0" err="1">
                <a:solidFill>
                  <a:srgbClr val="FF0000"/>
                </a:solidFill>
                <a:latin typeface="Consolas" panose="020B0609020204030204" pitchFamily="49" charset="0"/>
              </a:rPr>
              <a:t>strip</a:t>
            </a:r>
            <a:r>
              <a:rPr lang="fr-FR" sz="2000" b="1" dirty="0">
                <a:solidFill>
                  <a:srgbClr val="FF0000"/>
                </a:solidFill>
                <a:latin typeface="Consolas" panose="020B0609020204030204" pitchFamily="49" charset="0"/>
              </a:rPr>
              <a:t>() </a:t>
            </a:r>
            <a:r>
              <a:rPr lang="fr-FR" sz="2400" dirty="0"/>
              <a:t>supprime tous les espaces du début ou de la fin.</a:t>
            </a:r>
          </a:p>
          <a:p>
            <a:pPr marL="0" indent="0" algn="just">
              <a:lnSpc>
                <a:spcPct val="150000"/>
              </a:lnSpc>
              <a:buNone/>
            </a:pPr>
            <a:r>
              <a:rPr lang="fr-FR" sz="2400" dirty="0"/>
              <a:t>La méthode </a:t>
            </a:r>
            <a:r>
              <a:rPr lang="fr-FR" sz="2000" b="1" dirty="0">
                <a:solidFill>
                  <a:srgbClr val="FF0000"/>
                </a:solidFill>
                <a:latin typeface="Consolas" panose="020B0609020204030204" pitchFamily="49" charset="0"/>
              </a:rPr>
              <a:t>replace() </a:t>
            </a:r>
            <a:r>
              <a:rPr lang="fr-FR" sz="2400" dirty="0"/>
              <a:t>remplace une chaîne par une autre chaîne.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49</a:t>
            </a:fld>
            <a:endParaRPr lang="fr-FR"/>
          </a:p>
        </p:txBody>
      </p:sp>
      <p:pic>
        <p:nvPicPr>
          <p:cNvPr id="8" name="Image 7">
            <a:extLst>
              <a:ext uri="{FF2B5EF4-FFF2-40B4-BE49-F238E27FC236}">
                <a16:creationId xmlns:a16="http://schemas.microsoft.com/office/drawing/2014/main" id="{A7D8D32A-438B-44B6-AE21-A5E48D4C5B20}"/>
              </a:ext>
            </a:extLst>
          </p:cNvPr>
          <p:cNvPicPr>
            <a:picLocks noChangeAspect="1"/>
          </p:cNvPicPr>
          <p:nvPr/>
        </p:nvPicPr>
        <p:blipFill>
          <a:blip r:embed="rId2"/>
          <a:stretch>
            <a:fillRect/>
          </a:stretch>
        </p:blipFill>
        <p:spPr>
          <a:xfrm>
            <a:off x="7728788" y="2354570"/>
            <a:ext cx="2161309" cy="690543"/>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DAE33812-F9E8-47D4-A31E-F653EB9CA049}"/>
              </a:ext>
            </a:extLst>
          </p:cNvPr>
          <p:cNvPicPr>
            <a:picLocks noChangeAspect="1"/>
          </p:cNvPicPr>
          <p:nvPr/>
        </p:nvPicPr>
        <p:blipFill rotWithShape="1">
          <a:blip r:embed="rId3"/>
          <a:srcRect r="7122"/>
          <a:stretch/>
        </p:blipFill>
        <p:spPr>
          <a:xfrm>
            <a:off x="9395432" y="3298472"/>
            <a:ext cx="2161309" cy="690543"/>
          </a:xfrm>
          <a:prstGeom prst="rect">
            <a:avLst/>
          </a:prstGeom>
          <a:ln>
            <a:noFill/>
          </a:ln>
          <a:effectLst>
            <a:outerShdw blurRad="292100" dist="139700" dir="2700000" algn="tl" rotWithShape="0">
              <a:srgbClr val="333333">
                <a:alpha val="65000"/>
              </a:srgbClr>
            </a:outerShdw>
          </a:effectLst>
        </p:spPr>
      </p:pic>
      <p:pic>
        <p:nvPicPr>
          <p:cNvPr id="22" name="Image 21">
            <a:extLst>
              <a:ext uri="{FF2B5EF4-FFF2-40B4-BE49-F238E27FC236}">
                <a16:creationId xmlns:a16="http://schemas.microsoft.com/office/drawing/2014/main" id="{9C8571D9-D067-49E7-8FED-5A2CB4FDECC7}"/>
              </a:ext>
            </a:extLst>
          </p:cNvPr>
          <p:cNvPicPr>
            <a:picLocks noChangeAspect="1"/>
          </p:cNvPicPr>
          <p:nvPr/>
        </p:nvPicPr>
        <p:blipFill>
          <a:blip r:embed="rId4"/>
          <a:stretch>
            <a:fillRect/>
          </a:stretch>
        </p:blipFill>
        <p:spPr>
          <a:xfrm>
            <a:off x="8906842" y="4654149"/>
            <a:ext cx="2485954" cy="690543"/>
          </a:xfrm>
          <a:prstGeom prst="rect">
            <a:avLst/>
          </a:prstGeom>
          <a:ln>
            <a:noFill/>
          </a:ln>
          <a:effectLst>
            <a:outerShdw blurRad="292100" dist="139700" dir="2700000" algn="tl" rotWithShape="0">
              <a:srgbClr val="333333">
                <a:alpha val="65000"/>
              </a:srgbClr>
            </a:outerShdw>
          </a:effectLst>
        </p:spPr>
      </p:pic>
      <p:pic>
        <p:nvPicPr>
          <p:cNvPr id="25" name="Image 24">
            <a:extLst>
              <a:ext uri="{FF2B5EF4-FFF2-40B4-BE49-F238E27FC236}">
                <a16:creationId xmlns:a16="http://schemas.microsoft.com/office/drawing/2014/main" id="{9E47AB19-FEDD-485C-9150-3F15C9D8E59C}"/>
              </a:ext>
            </a:extLst>
          </p:cNvPr>
          <p:cNvPicPr>
            <a:picLocks noChangeAspect="1"/>
          </p:cNvPicPr>
          <p:nvPr/>
        </p:nvPicPr>
        <p:blipFill>
          <a:blip r:embed="rId5"/>
          <a:stretch>
            <a:fillRect/>
          </a:stretch>
        </p:blipFill>
        <p:spPr>
          <a:xfrm>
            <a:off x="3451791" y="5204692"/>
            <a:ext cx="3333018" cy="690543"/>
          </a:xfrm>
          <a:prstGeom prst="rect">
            <a:avLst/>
          </a:prstGeom>
          <a:ln>
            <a:noFill/>
          </a:ln>
          <a:effectLst>
            <a:outerShdw blurRad="292100" dist="139700" dir="2700000" algn="tl" rotWithShape="0">
              <a:srgbClr val="333333">
                <a:alpha val="65000"/>
              </a:srgbClr>
            </a:outerShdw>
          </a:effectLst>
        </p:spPr>
      </p:pic>
      <p:grpSp>
        <p:nvGrpSpPr>
          <p:cNvPr id="20" name="Groupe 19">
            <a:extLst>
              <a:ext uri="{FF2B5EF4-FFF2-40B4-BE49-F238E27FC236}">
                <a16:creationId xmlns:a16="http://schemas.microsoft.com/office/drawing/2014/main" id="{F9BA3229-C4DE-4C95-A85E-27B5DA4317AC}"/>
              </a:ext>
            </a:extLst>
          </p:cNvPr>
          <p:cNvGrpSpPr/>
          <p:nvPr/>
        </p:nvGrpSpPr>
        <p:grpSpPr>
          <a:xfrm>
            <a:off x="389021" y="234907"/>
            <a:ext cx="11413957" cy="458989"/>
            <a:chOff x="389021" y="234907"/>
            <a:chExt cx="11413957" cy="458989"/>
          </a:xfrm>
        </p:grpSpPr>
        <p:grpSp>
          <p:nvGrpSpPr>
            <p:cNvPr id="21" name="Groupe 20">
              <a:extLst>
                <a:ext uri="{FF2B5EF4-FFF2-40B4-BE49-F238E27FC236}">
                  <a16:creationId xmlns:a16="http://schemas.microsoft.com/office/drawing/2014/main" id="{1E24FC25-143E-4604-9034-3EBAC64B2735}"/>
                </a:ext>
              </a:extLst>
            </p:cNvPr>
            <p:cNvGrpSpPr/>
            <p:nvPr/>
          </p:nvGrpSpPr>
          <p:grpSpPr>
            <a:xfrm>
              <a:off x="389021" y="248728"/>
              <a:ext cx="11413957" cy="445168"/>
              <a:chOff x="389021" y="304146"/>
              <a:chExt cx="11413957" cy="445168"/>
            </a:xfrm>
          </p:grpSpPr>
          <p:grpSp>
            <p:nvGrpSpPr>
              <p:cNvPr id="24" name="Groupe 23">
                <a:extLst>
                  <a:ext uri="{FF2B5EF4-FFF2-40B4-BE49-F238E27FC236}">
                    <a16:creationId xmlns:a16="http://schemas.microsoft.com/office/drawing/2014/main" id="{0553CB17-A8C1-4BF1-BD62-4EFA46578FB9}"/>
                  </a:ext>
                </a:extLst>
              </p:cNvPr>
              <p:cNvGrpSpPr/>
              <p:nvPr/>
            </p:nvGrpSpPr>
            <p:grpSpPr>
              <a:xfrm>
                <a:off x="389021" y="304146"/>
                <a:ext cx="7339767" cy="445168"/>
                <a:chOff x="536178" y="199713"/>
                <a:chExt cx="6893774" cy="445168"/>
              </a:xfrm>
            </p:grpSpPr>
            <p:sp>
              <p:nvSpPr>
                <p:cNvPr id="27" name="Rectangle à coins arrondis 18">
                  <a:extLst>
                    <a:ext uri="{FF2B5EF4-FFF2-40B4-BE49-F238E27FC236}">
                      <a16:creationId xmlns:a16="http://schemas.microsoft.com/office/drawing/2014/main" id="{A2445DA9-399A-4FB3-9A8B-0434C29AA067}"/>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8" name="Rectangle à coins arrondis 19">
                  <a:extLst>
                    <a:ext uri="{FF2B5EF4-FFF2-40B4-BE49-F238E27FC236}">
                      <a16:creationId xmlns:a16="http://schemas.microsoft.com/office/drawing/2014/main" id="{EFEE78B3-40B4-45C6-BE87-767B177D2C00}"/>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6" name="Rectangle à coins arrondis 19">
                <a:extLst>
                  <a:ext uri="{FF2B5EF4-FFF2-40B4-BE49-F238E27FC236}">
                    <a16:creationId xmlns:a16="http://schemas.microsoft.com/office/drawing/2014/main" id="{75EEC295-81C5-4FC4-AE14-950720898508}"/>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23" name="Rectangle à coins arrondis 18">
              <a:extLst>
                <a:ext uri="{FF2B5EF4-FFF2-40B4-BE49-F238E27FC236}">
                  <a16:creationId xmlns:a16="http://schemas.microsoft.com/office/drawing/2014/main" id="{4C684674-A264-416A-ACA5-19E0FC59DD4B}"/>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30364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IDE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pic>
        <p:nvPicPr>
          <p:cNvPr id="1026" name="Picture 2" descr="Une image contenant texte, carte de visite, clipart&#10;&#10;Description générée automatiquement">
            <a:extLst>
              <a:ext uri="{FF2B5EF4-FFF2-40B4-BE49-F238E27FC236}">
                <a16:creationId xmlns:a16="http://schemas.microsoft.com/office/drawing/2014/main" id="{70875C95-FED8-4674-A300-4FA63B5FC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6" y="2001507"/>
            <a:ext cx="2143125" cy="2143125"/>
          </a:xfrm>
          <a:prstGeom prst="rect">
            <a:avLst/>
          </a:prstGeom>
          <a:noFill/>
        </p:spPr>
      </p:pic>
      <p:sp>
        <p:nvSpPr>
          <p:cNvPr id="3" name="ZoneTexte 2">
            <a:extLst>
              <a:ext uri="{FF2B5EF4-FFF2-40B4-BE49-F238E27FC236}">
                <a16:creationId xmlns:a16="http://schemas.microsoft.com/office/drawing/2014/main" id="{E8102F0A-9C56-4CA7-A27C-FD79BFB904EF}"/>
              </a:ext>
            </a:extLst>
          </p:cNvPr>
          <p:cNvSpPr txBox="1"/>
          <p:nvPr/>
        </p:nvSpPr>
        <p:spPr>
          <a:xfrm>
            <a:off x="838200" y="4461164"/>
            <a:ext cx="3013364" cy="369332"/>
          </a:xfrm>
          <a:prstGeom prst="rect">
            <a:avLst/>
          </a:prstGeom>
          <a:noFill/>
        </p:spPr>
        <p:txBody>
          <a:bodyPr wrap="square" rtlCol="0">
            <a:spAutoFit/>
          </a:bodyPr>
          <a:lstStyle/>
          <a:p>
            <a:pPr algn="ctr"/>
            <a:r>
              <a:rPr lang="fr-FR" dirty="0"/>
              <a:t>Pro  &amp;  Community</a:t>
            </a:r>
          </a:p>
        </p:txBody>
      </p:sp>
      <p:pic>
        <p:nvPicPr>
          <p:cNvPr id="2050" name="Picture 2" descr="LaunchDarkly Visual Studio Code Extension | LaunchDarkly">
            <a:extLst>
              <a:ext uri="{FF2B5EF4-FFF2-40B4-BE49-F238E27FC236}">
                <a16:creationId xmlns:a16="http://schemas.microsoft.com/office/drawing/2014/main" id="{E0BA93DC-7797-4B2E-8070-619318AC0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48" y="3073069"/>
            <a:ext cx="5878946" cy="2939473"/>
          </a:xfrm>
          <a:prstGeom prst="rect">
            <a:avLst/>
          </a:prstGeom>
          <a:noFill/>
        </p:spPr>
      </p:pic>
      <p:pic>
        <p:nvPicPr>
          <p:cNvPr id="3074" name="Picture 2" descr="Spyder (logiciel) — Wikipédia">
            <a:extLst>
              <a:ext uri="{FF2B5EF4-FFF2-40B4-BE49-F238E27FC236}">
                <a16:creationId xmlns:a16="http://schemas.microsoft.com/office/drawing/2014/main" id="{39B46588-6D79-4070-8226-7AD6F231A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207" y="1036517"/>
            <a:ext cx="2413000" cy="2413000"/>
          </a:xfrm>
          <a:prstGeom prst="rect">
            <a:avLst/>
          </a:prstGeom>
          <a:noFill/>
        </p:spPr>
      </p:pic>
      <p:pic>
        <p:nvPicPr>
          <p:cNvPr id="4098" name="Picture 2">
            <a:extLst>
              <a:ext uri="{FF2B5EF4-FFF2-40B4-BE49-F238E27FC236}">
                <a16:creationId xmlns:a16="http://schemas.microsoft.com/office/drawing/2014/main" id="{4A1FECF4-7788-4699-A2F2-9246F12A1B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509" y="3919750"/>
            <a:ext cx="1798493" cy="2092792"/>
          </a:xfrm>
          <a:prstGeom prst="rect">
            <a:avLst/>
          </a:prstGeom>
          <a:noFill/>
        </p:spPr>
      </p:pic>
    </p:spTree>
    <p:extLst>
      <p:ext uri="{BB962C8B-B14F-4D97-AF65-F5344CB8AC3E}">
        <p14:creationId xmlns:p14="http://schemas.microsoft.com/office/powerpoint/2010/main" val="3824386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653308"/>
            <a:ext cx="8647286" cy="4498110"/>
          </a:xfrm>
        </p:spPr>
        <p:txBody>
          <a:bodyPr>
            <a:normAutofit/>
          </a:bodyPr>
          <a:lstStyle/>
          <a:p>
            <a:pPr marL="0" indent="0" algn="just">
              <a:lnSpc>
                <a:spcPct val="150000"/>
              </a:lnSpc>
              <a:buNone/>
            </a:pPr>
            <a:r>
              <a:rPr lang="fr-FR" sz="2400" dirty="0"/>
              <a:t>La méthode </a:t>
            </a:r>
            <a:r>
              <a:rPr lang="fr-FR" sz="2000" b="1" dirty="0">
                <a:solidFill>
                  <a:srgbClr val="FF0000"/>
                </a:solidFill>
                <a:latin typeface="Consolas" panose="020B0609020204030204" pitchFamily="49" charset="0"/>
              </a:rPr>
              <a:t>split()</a:t>
            </a:r>
            <a:r>
              <a:rPr lang="fr-FR" sz="2400" dirty="0"/>
              <a:t> renvoie une liste dans laquelle le texte entre le séparateur spécifié devient les éléments de la liste. L’inverse est la méthode </a:t>
            </a:r>
            <a:r>
              <a:rPr lang="fr-FR" sz="2000" b="1" dirty="0" err="1">
                <a:solidFill>
                  <a:srgbClr val="FF0000"/>
                </a:solidFill>
                <a:latin typeface="Consolas" panose="020B0609020204030204" pitchFamily="49" charset="0"/>
              </a:rPr>
              <a:t>join</a:t>
            </a:r>
            <a:r>
              <a:rPr lang="fr-FR" sz="2000" b="1" dirty="0">
                <a:solidFill>
                  <a:srgbClr val="FF0000"/>
                </a:solidFill>
                <a:latin typeface="Consolas" panose="020B0609020204030204" pitchFamily="49" charset="0"/>
              </a:rPr>
              <a:t>()</a:t>
            </a:r>
            <a:r>
              <a:rPr lang="fr-FR" sz="2400" dirty="0"/>
              <a:t>.</a:t>
            </a:r>
          </a:p>
          <a:p>
            <a:pPr marL="0" indent="0" algn="just">
              <a:lnSpc>
                <a:spcPct val="150000"/>
              </a:lnSpc>
              <a:buNone/>
            </a:pPr>
            <a:r>
              <a:rPr lang="fr-FR" sz="2400" dirty="0"/>
              <a:t>Pour concaténer ou combine deux chaînes ou plus, utiliser l'opérateur </a:t>
            </a:r>
            <a:r>
              <a:rPr lang="fr-FR" sz="2400" b="1" dirty="0">
                <a:solidFill>
                  <a:srgbClr val="FF0000"/>
                </a:solidFill>
              </a:rPr>
              <a:t>+</a:t>
            </a:r>
          </a:p>
          <a:p>
            <a:pPr marL="0" indent="0" algn="just">
              <a:lnSpc>
                <a:spcPct val="150000"/>
              </a:lnSpc>
              <a:buNone/>
            </a:pPr>
            <a:endParaRPr lang="fr-FR" sz="2400" dirty="0"/>
          </a:p>
          <a:p>
            <a:pPr marL="0" indent="0" algn="just">
              <a:lnSpc>
                <a:spcPct val="150000"/>
              </a:lnSpc>
              <a:buNone/>
            </a:pPr>
            <a:r>
              <a:rPr lang="fr-FR" sz="2000" b="1" dirty="0">
                <a:solidFill>
                  <a:srgbClr val="FF2D20"/>
                </a:solidFill>
              </a:rPr>
              <a:t>N.B : La concaténation entre string et nombre donne une erreur.</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50</a:t>
            </a:fld>
            <a:endParaRPr lang="fr-FR"/>
          </a:p>
        </p:txBody>
      </p:sp>
      <p:pic>
        <p:nvPicPr>
          <p:cNvPr id="9" name="Image 8">
            <a:extLst>
              <a:ext uri="{FF2B5EF4-FFF2-40B4-BE49-F238E27FC236}">
                <a16:creationId xmlns:a16="http://schemas.microsoft.com/office/drawing/2014/main" id="{C51C7B35-59CD-4A20-BBE1-1111CA292033}"/>
              </a:ext>
            </a:extLst>
          </p:cNvPr>
          <p:cNvPicPr>
            <a:picLocks noChangeAspect="1"/>
          </p:cNvPicPr>
          <p:nvPr/>
        </p:nvPicPr>
        <p:blipFill>
          <a:blip r:embed="rId2"/>
          <a:stretch>
            <a:fillRect/>
          </a:stretch>
        </p:blipFill>
        <p:spPr>
          <a:xfrm>
            <a:off x="9541673" y="1865745"/>
            <a:ext cx="2015068" cy="1422401"/>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27FD3C9D-F7F0-45E9-BB27-38CA46AA515A}"/>
              </a:ext>
            </a:extLst>
          </p:cNvPr>
          <p:cNvPicPr>
            <a:picLocks noChangeAspect="1"/>
          </p:cNvPicPr>
          <p:nvPr/>
        </p:nvPicPr>
        <p:blipFill rotWithShape="1">
          <a:blip r:embed="rId3"/>
          <a:srcRect t="4015" r="1990" b="5107"/>
          <a:stretch/>
        </p:blipFill>
        <p:spPr>
          <a:xfrm>
            <a:off x="4160435" y="4184769"/>
            <a:ext cx="3871129" cy="935642"/>
          </a:xfrm>
          <a:prstGeom prst="rect">
            <a:avLst/>
          </a:prstGeom>
          <a:ln>
            <a:noFill/>
          </a:ln>
          <a:effectLst>
            <a:outerShdw blurRad="292100" dist="139700" dir="2700000" algn="tl" rotWithShape="0">
              <a:srgbClr val="333333">
                <a:alpha val="65000"/>
              </a:srgbClr>
            </a:outerShdw>
          </a:effectLst>
        </p:spPr>
      </p:pic>
      <p:grpSp>
        <p:nvGrpSpPr>
          <p:cNvPr id="20" name="Groupe 19">
            <a:extLst>
              <a:ext uri="{FF2B5EF4-FFF2-40B4-BE49-F238E27FC236}">
                <a16:creationId xmlns:a16="http://schemas.microsoft.com/office/drawing/2014/main" id="{180F9718-E9DD-4FF4-B3DD-DC03F3DFA069}"/>
              </a:ext>
            </a:extLst>
          </p:cNvPr>
          <p:cNvGrpSpPr/>
          <p:nvPr/>
        </p:nvGrpSpPr>
        <p:grpSpPr>
          <a:xfrm>
            <a:off x="389021" y="234907"/>
            <a:ext cx="11413957" cy="458989"/>
            <a:chOff x="389021" y="234907"/>
            <a:chExt cx="11413957" cy="458989"/>
          </a:xfrm>
        </p:grpSpPr>
        <p:grpSp>
          <p:nvGrpSpPr>
            <p:cNvPr id="21" name="Groupe 20">
              <a:extLst>
                <a:ext uri="{FF2B5EF4-FFF2-40B4-BE49-F238E27FC236}">
                  <a16:creationId xmlns:a16="http://schemas.microsoft.com/office/drawing/2014/main" id="{D1BBF5A5-4D79-43A3-B692-999BD5CB80DD}"/>
                </a:ext>
              </a:extLst>
            </p:cNvPr>
            <p:cNvGrpSpPr/>
            <p:nvPr/>
          </p:nvGrpSpPr>
          <p:grpSpPr>
            <a:xfrm>
              <a:off x="389021" y="248728"/>
              <a:ext cx="11413957" cy="445168"/>
              <a:chOff x="389021" y="304146"/>
              <a:chExt cx="11413957" cy="445168"/>
            </a:xfrm>
          </p:grpSpPr>
          <p:grpSp>
            <p:nvGrpSpPr>
              <p:cNvPr id="23" name="Groupe 22">
                <a:extLst>
                  <a:ext uri="{FF2B5EF4-FFF2-40B4-BE49-F238E27FC236}">
                    <a16:creationId xmlns:a16="http://schemas.microsoft.com/office/drawing/2014/main" id="{8F91EEB0-F341-41F8-83D3-560062C10E35}"/>
                  </a:ext>
                </a:extLst>
              </p:cNvPr>
              <p:cNvGrpSpPr/>
              <p:nvPr/>
            </p:nvGrpSpPr>
            <p:grpSpPr>
              <a:xfrm>
                <a:off x="389021" y="304146"/>
                <a:ext cx="7339767" cy="445168"/>
                <a:chOff x="536178" y="199713"/>
                <a:chExt cx="6893774" cy="445168"/>
              </a:xfrm>
            </p:grpSpPr>
            <p:sp>
              <p:nvSpPr>
                <p:cNvPr id="25" name="Rectangle à coins arrondis 18">
                  <a:extLst>
                    <a:ext uri="{FF2B5EF4-FFF2-40B4-BE49-F238E27FC236}">
                      <a16:creationId xmlns:a16="http://schemas.microsoft.com/office/drawing/2014/main" id="{965B4C6E-4360-46E2-B605-92FE274F5F9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6" name="Rectangle à coins arrondis 19">
                  <a:extLst>
                    <a:ext uri="{FF2B5EF4-FFF2-40B4-BE49-F238E27FC236}">
                      <a16:creationId xmlns:a16="http://schemas.microsoft.com/office/drawing/2014/main" id="{E021D8F0-7FBD-4547-973D-64A65B290BDC}"/>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4" name="Rectangle à coins arrondis 19">
                <a:extLst>
                  <a:ext uri="{FF2B5EF4-FFF2-40B4-BE49-F238E27FC236}">
                    <a16:creationId xmlns:a16="http://schemas.microsoft.com/office/drawing/2014/main" id="{194C6FB2-FE1A-4168-9022-14CBD6ECB293}"/>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22" name="Rectangle à coins arrondis 18">
              <a:extLst>
                <a:ext uri="{FF2B5EF4-FFF2-40B4-BE49-F238E27FC236}">
                  <a16:creationId xmlns:a16="http://schemas.microsoft.com/office/drawing/2014/main" id="{CD6DAA07-AF6E-4421-8100-141DC610689A}"/>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
        <p:nvSpPr>
          <p:cNvPr id="27" name="Titre 1">
            <a:extLst>
              <a:ext uri="{FF2B5EF4-FFF2-40B4-BE49-F238E27FC236}">
                <a16:creationId xmlns:a16="http://schemas.microsoft.com/office/drawing/2014/main" id="{29F9CC2E-7737-48B5-82A3-CA5C87D09980}"/>
              </a:ext>
            </a:extLst>
          </p:cNvPr>
          <p:cNvSpPr txBox="1">
            <a:spLocks/>
          </p:cNvSpPr>
          <p:nvPr/>
        </p:nvSpPr>
        <p:spPr>
          <a:xfrm>
            <a:off x="635259" y="1022695"/>
            <a:ext cx="11039503" cy="851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Manipulation des Strings</a:t>
            </a:r>
          </a:p>
        </p:txBody>
      </p:sp>
    </p:spTree>
    <p:extLst>
      <p:ext uri="{BB962C8B-B14F-4D97-AF65-F5344CB8AC3E}">
        <p14:creationId xmlns:p14="http://schemas.microsoft.com/office/powerpoint/2010/main" val="820304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Formatage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653308"/>
            <a:ext cx="11167719" cy="4498110"/>
          </a:xfrm>
        </p:spPr>
        <p:txBody>
          <a:bodyPr>
            <a:normAutofit/>
          </a:bodyPr>
          <a:lstStyle/>
          <a:p>
            <a:pPr marL="0" indent="0" algn="just">
              <a:lnSpc>
                <a:spcPct val="150000"/>
              </a:lnSpc>
              <a:buNone/>
            </a:pPr>
            <a:r>
              <a:rPr lang="fr-FR" sz="2400" dirty="0"/>
              <a:t>Utilisez l’opérateur modulo (</a:t>
            </a:r>
            <a:r>
              <a:rPr lang="fr-FR" sz="2400" b="1" dirty="0">
                <a:solidFill>
                  <a:srgbClr val="FF0000"/>
                </a:solidFill>
              </a:rPr>
              <a:t>%</a:t>
            </a:r>
            <a:r>
              <a:rPr lang="fr-FR" sz="2400" dirty="0"/>
              <a:t>) pour insérer des nombres dans des chaînes.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51</a:t>
            </a:fld>
            <a:endParaRPr lang="fr-FR"/>
          </a:p>
        </p:txBody>
      </p:sp>
      <p:pic>
        <p:nvPicPr>
          <p:cNvPr id="1026" name="Picture 2" descr="Enostaven za branje trener Vznemirjenje python f string float format -  audacieuxmagazine.com">
            <a:extLst>
              <a:ext uri="{FF2B5EF4-FFF2-40B4-BE49-F238E27FC236}">
                <a16:creationId xmlns:a16="http://schemas.microsoft.com/office/drawing/2014/main" id="{97855D60-9EE9-422F-993F-BF8AB43C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46" y="2395393"/>
            <a:ext cx="7924800" cy="37560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e 13">
            <a:extLst>
              <a:ext uri="{FF2B5EF4-FFF2-40B4-BE49-F238E27FC236}">
                <a16:creationId xmlns:a16="http://schemas.microsoft.com/office/drawing/2014/main" id="{44D4C7CB-AB30-428E-8CBE-0D3026F0D979}"/>
              </a:ext>
            </a:extLst>
          </p:cNvPr>
          <p:cNvGrpSpPr/>
          <p:nvPr/>
        </p:nvGrpSpPr>
        <p:grpSpPr>
          <a:xfrm>
            <a:off x="389021" y="234907"/>
            <a:ext cx="11413957" cy="458989"/>
            <a:chOff x="389021" y="234907"/>
            <a:chExt cx="11413957" cy="458989"/>
          </a:xfrm>
        </p:grpSpPr>
        <p:grpSp>
          <p:nvGrpSpPr>
            <p:cNvPr id="20" name="Groupe 19">
              <a:extLst>
                <a:ext uri="{FF2B5EF4-FFF2-40B4-BE49-F238E27FC236}">
                  <a16:creationId xmlns:a16="http://schemas.microsoft.com/office/drawing/2014/main" id="{7A2B62A1-87A6-463C-8782-D5E701CE6761}"/>
                </a:ext>
              </a:extLst>
            </p:cNvPr>
            <p:cNvGrpSpPr/>
            <p:nvPr/>
          </p:nvGrpSpPr>
          <p:grpSpPr>
            <a:xfrm>
              <a:off x="389021" y="248728"/>
              <a:ext cx="11413957" cy="445168"/>
              <a:chOff x="389021" y="304146"/>
              <a:chExt cx="11413957" cy="445168"/>
            </a:xfrm>
          </p:grpSpPr>
          <p:grpSp>
            <p:nvGrpSpPr>
              <p:cNvPr id="22" name="Groupe 21">
                <a:extLst>
                  <a:ext uri="{FF2B5EF4-FFF2-40B4-BE49-F238E27FC236}">
                    <a16:creationId xmlns:a16="http://schemas.microsoft.com/office/drawing/2014/main" id="{48BBA77B-D43C-47AB-AF2E-9AE86629D775}"/>
                  </a:ext>
                </a:extLst>
              </p:cNvPr>
              <p:cNvGrpSpPr/>
              <p:nvPr/>
            </p:nvGrpSpPr>
            <p:grpSpPr>
              <a:xfrm>
                <a:off x="389021" y="304146"/>
                <a:ext cx="7339767" cy="445168"/>
                <a:chOff x="536178" y="199713"/>
                <a:chExt cx="6893774" cy="445168"/>
              </a:xfrm>
            </p:grpSpPr>
            <p:sp>
              <p:nvSpPr>
                <p:cNvPr id="24" name="Rectangle à coins arrondis 18">
                  <a:extLst>
                    <a:ext uri="{FF2B5EF4-FFF2-40B4-BE49-F238E27FC236}">
                      <a16:creationId xmlns:a16="http://schemas.microsoft.com/office/drawing/2014/main" id="{118A7227-7BB3-45AA-A9D3-426DB7AAFC51}"/>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5" name="Rectangle à coins arrondis 19">
                  <a:extLst>
                    <a:ext uri="{FF2B5EF4-FFF2-40B4-BE49-F238E27FC236}">
                      <a16:creationId xmlns:a16="http://schemas.microsoft.com/office/drawing/2014/main" id="{142A1A78-7057-406D-86D6-4024C44316C6}"/>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3" name="Rectangle à coins arrondis 19">
                <a:extLst>
                  <a:ext uri="{FF2B5EF4-FFF2-40B4-BE49-F238E27FC236}">
                    <a16:creationId xmlns:a16="http://schemas.microsoft.com/office/drawing/2014/main" id="{AF7FDAB3-1DA3-4E9A-8275-7836D52346B6}"/>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21" name="Rectangle à coins arrondis 18">
              <a:extLst>
                <a:ext uri="{FF2B5EF4-FFF2-40B4-BE49-F238E27FC236}">
                  <a16:creationId xmlns:a16="http://schemas.microsoft.com/office/drawing/2014/main" id="{CCB12F71-A537-45DB-9C79-BC7380F51D3A}"/>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563857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Formatage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653308"/>
            <a:ext cx="11167719" cy="4498110"/>
          </a:xfrm>
        </p:spPr>
        <p:txBody>
          <a:bodyPr>
            <a:normAutofit/>
          </a:bodyPr>
          <a:lstStyle/>
          <a:p>
            <a:pPr marL="0" indent="0" algn="just">
              <a:lnSpc>
                <a:spcPct val="150000"/>
              </a:lnSpc>
              <a:buNone/>
            </a:pPr>
            <a:r>
              <a:rPr lang="fr-FR" sz="2400" dirty="0"/>
              <a:t>Utilisez la méthode </a:t>
            </a:r>
            <a:r>
              <a:rPr lang="fr-FR" sz="2000" b="1" dirty="0">
                <a:solidFill>
                  <a:srgbClr val="FF2D20"/>
                </a:solidFill>
                <a:latin typeface="Consolas" panose="020B0609020204030204" pitchFamily="49" charset="0"/>
              </a:rPr>
              <a:t>format()</a:t>
            </a:r>
            <a:r>
              <a:rPr lang="fr-FR" sz="2400" dirty="0"/>
              <a:t> pour insérer des nombres dans des chaînes.</a:t>
            </a:r>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r>
              <a:rPr lang="fr-FR" sz="2400" dirty="0"/>
              <a:t>Vous pouvez utiliser des numéros d'index </a:t>
            </a:r>
            <a:r>
              <a:rPr lang="fr-FR" sz="2400" b="1" dirty="0">
                <a:solidFill>
                  <a:srgbClr val="FF2D20"/>
                </a:solidFill>
              </a:rPr>
              <a:t>{0}</a:t>
            </a:r>
            <a:r>
              <a:rPr lang="fr-FR" sz="2400" dirty="0"/>
              <a:t> pour vous assurer que les arguments sont placés dans les bons espaces réservés.</a:t>
            </a:r>
          </a:p>
          <a:p>
            <a:pPr marL="0" indent="0" algn="just">
              <a:lnSpc>
                <a:spcPct val="150000"/>
              </a:lnSpc>
              <a:buNone/>
            </a:pPr>
            <a:endParaRPr lang="fr-FR" sz="2400"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52</a:t>
            </a:fld>
            <a:endParaRPr lang="fr-FR"/>
          </a:p>
        </p:txBody>
      </p:sp>
      <p:pic>
        <p:nvPicPr>
          <p:cNvPr id="8" name="Image 7">
            <a:extLst>
              <a:ext uri="{FF2B5EF4-FFF2-40B4-BE49-F238E27FC236}">
                <a16:creationId xmlns:a16="http://schemas.microsoft.com/office/drawing/2014/main" id="{60338077-6DBD-4643-8497-266C216FCB86}"/>
              </a:ext>
            </a:extLst>
          </p:cNvPr>
          <p:cNvPicPr>
            <a:picLocks noChangeAspect="1"/>
          </p:cNvPicPr>
          <p:nvPr/>
        </p:nvPicPr>
        <p:blipFill>
          <a:blip r:embed="rId2"/>
          <a:stretch>
            <a:fillRect/>
          </a:stretch>
        </p:blipFill>
        <p:spPr>
          <a:xfrm>
            <a:off x="1143573" y="2557379"/>
            <a:ext cx="4072116" cy="931291"/>
          </a:xfrm>
          <a:prstGeom prst="rect">
            <a:avLst/>
          </a:prstGeom>
          <a:ln>
            <a:solidFill>
              <a:schemeClr val="tx1"/>
            </a:solid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71BFBEF0-9B1D-4450-BF18-AA7191BED1BF}"/>
              </a:ext>
            </a:extLst>
          </p:cNvPr>
          <p:cNvPicPr>
            <a:picLocks noChangeAspect="1"/>
          </p:cNvPicPr>
          <p:nvPr/>
        </p:nvPicPr>
        <p:blipFill>
          <a:blip r:embed="rId3"/>
          <a:stretch>
            <a:fillRect/>
          </a:stretch>
        </p:blipFill>
        <p:spPr>
          <a:xfrm>
            <a:off x="5902037" y="2384754"/>
            <a:ext cx="4981022" cy="1276543"/>
          </a:xfrm>
          <a:prstGeom prst="rect">
            <a:avLst/>
          </a:prstGeom>
          <a:ln>
            <a:solidFill>
              <a:schemeClr val="tx1"/>
            </a:solid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43FABCAE-CDA1-4359-9A25-4BF6E9ECD1C2}"/>
              </a:ext>
            </a:extLst>
          </p:cNvPr>
          <p:cNvPicPr>
            <a:picLocks noChangeAspect="1"/>
          </p:cNvPicPr>
          <p:nvPr/>
        </p:nvPicPr>
        <p:blipFill>
          <a:blip r:embed="rId4"/>
          <a:stretch>
            <a:fillRect/>
          </a:stretch>
        </p:blipFill>
        <p:spPr>
          <a:xfrm>
            <a:off x="3442055" y="4940851"/>
            <a:ext cx="5425910" cy="1204064"/>
          </a:xfrm>
          <a:prstGeom prst="rect">
            <a:avLst/>
          </a:prstGeom>
          <a:ln>
            <a:solidFill>
              <a:schemeClr val="tx1"/>
            </a:solidFill>
          </a:ln>
          <a:effectLst>
            <a:outerShdw blurRad="292100" dist="139700" dir="2700000" algn="tl" rotWithShape="0">
              <a:srgbClr val="333333">
                <a:alpha val="65000"/>
              </a:srgbClr>
            </a:outerShdw>
          </a:effectLst>
        </p:spPr>
      </p:pic>
      <p:grpSp>
        <p:nvGrpSpPr>
          <p:cNvPr id="21" name="Groupe 20">
            <a:extLst>
              <a:ext uri="{FF2B5EF4-FFF2-40B4-BE49-F238E27FC236}">
                <a16:creationId xmlns:a16="http://schemas.microsoft.com/office/drawing/2014/main" id="{49A49F63-D544-48EC-B1FA-45EC14DB603A}"/>
              </a:ext>
            </a:extLst>
          </p:cNvPr>
          <p:cNvGrpSpPr/>
          <p:nvPr/>
        </p:nvGrpSpPr>
        <p:grpSpPr>
          <a:xfrm>
            <a:off x="389021" y="234907"/>
            <a:ext cx="11413957" cy="458989"/>
            <a:chOff x="389021" y="234907"/>
            <a:chExt cx="11413957" cy="458989"/>
          </a:xfrm>
        </p:grpSpPr>
        <p:grpSp>
          <p:nvGrpSpPr>
            <p:cNvPr id="22" name="Groupe 21">
              <a:extLst>
                <a:ext uri="{FF2B5EF4-FFF2-40B4-BE49-F238E27FC236}">
                  <a16:creationId xmlns:a16="http://schemas.microsoft.com/office/drawing/2014/main" id="{E49458D9-2213-4DAC-B8C7-154CAFD24B48}"/>
                </a:ext>
              </a:extLst>
            </p:cNvPr>
            <p:cNvGrpSpPr/>
            <p:nvPr/>
          </p:nvGrpSpPr>
          <p:grpSpPr>
            <a:xfrm>
              <a:off x="389021" y="248728"/>
              <a:ext cx="11413957" cy="445168"/>
              <a:chOff x="389021" y="304146"/>
              <a:chExt cx="11413957" cy="445168"/>
            </a:xfrm>
          </p:grpSpPr>
          <p:grpSp>
            <p:nvGrpSpPr>
              <p:cNvPr id="24" name="Groupe 23">
                <a:extLst>
                  <a:ext uri="{FF2B5EF4-FFF2-40B4-BE49-F238E27FC236}">
                    <a16:creationId xmlns:a16="http://schemas.microsoft.com/office/drawing/2014/main" id="{96ACEA3C-F2B2-4EC3-BAB6-8F429626D03B}"/>
                  </a:ext>
                </a:extLst>
              </p:cNvPr>
              <p:cNvGrpSpPr/>
              <p:nvPr/>
            </p:nvGrpSpPr>
            <p:grpSpPr>
              <a:xfrm>
                <a:off x="389021" y="304146"/>
                <a:ext cx="7339767" cy="445168"/>
                <a:chOff x="536178" y="199713"/>
                <a:chExt cx="6893774" cy="445168"/>
              </a:xfrm>
            </p:grpSpPr>
            <p:sp>
              <p:nvSpPr>
                <p:cNvPr id="26" name="Rectangle à coins arrondis 18">
                  <a:extLst>
                    <a:ext uri="{FF2B5EF4-FFF2-40B4-BE49-F238E27FC236}">
                      <a16:creationId xmlns:a16="http://schemas.microsoft.com/office/drawing/2014/main" id="{216057F2-099C-4B5C-B412-1383C6C598B8}"/>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7" name="Rectangle à coins arrondis 19">
                  <a:extLst>
                    <a:ext uri="{FF2B5EF4-FFF2-40B4-BE49-F238E27FC236}">
                      <a16:creationId xmlns:a16="http://schemas.microsoft.com/office/drawing/2014/main" id="{F0FA21E8-35E1-4F03-A05F-2D7C4C1B7536}"/>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5" name="Rectangle à coins arrondis 19">
                <a:extLst>
                  <a:ext uri="{FF2B5EF4-FFF2-40B4-BE49-F238E27FC236}">
                    <a16:creationId xmlns:a16="http://schemas.microsoft.com/office/drawing/2014/main" id="{1BC78665-A7B2-4729-AA65-3A485F5D0EEE}"/>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23" name="Rectangle à coins arrondis 18">
              <a:extLst>
                <a:ext uri="{FF2B5EF4-FFF2-40B4-BE49-F238E27FC236}">
                  <a16:creationId xmlns:a16="http://schemas.microsoft.com/office/drawing/2014/main" id="{DA2F4968-C93A-4050-B765-51162A9E32A2}"/>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590301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Formatage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653308"/>
            <a:ext cx="11167719" cy="4498110"/>
          </a:xfrm>
        </p:spPr>
        <p:txBody>
          <a:bodyPr>
            <a:normAutofit/>
          </a:bodyPr>
          <a:lstStyle/>
          <a:p>
            <a:pPr marL="0" indent="0" algn="just">
              <a:lnSpc>
                <a:spcPct val="150000"/>
              </a:lnSpc>
              <a:buNone/>
            </a:pPr>
            <a:r>
              <a:rPr lang="fr-FR" sz="2400" dirty="0"/>
              <a:t>Dans Python, f-strings est un mécanisme de mise en forme de chaînes qui permet d’intégrer des expressions Python dans des chaînes de caractères.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53</a:t>
            </a:fld>
            <a:endParaRPr lang="fr-FR"/>
          </a:p>
        </p:txBody>
      </p:sp>
      <p:pic>
        <p:nvPicPr>
          <p:cNvPr id="2050" name="Picture 2" descr="Emily Hunt on Twitter: &quot;Python 3.6 introduced yet another way to format  strings (f-strings) - and I'm honestly so glad they did. It's beautiful.  .format() is nicer &amp; more user-friendly than the">
            <a:extLst>
              <a:ext uri="{FF2B5EF4-FFF2-40B4-BE49-F238E27FC236}">
                <a16:creationId xmlns:a16="http://schemas.microsoft.com/office/drawing/2014/main" id="{29D55639-4660-4A70-8417-D42351405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22" t="3350" r="6386" b="2994"/>
          <a:stretch/>
        </p:blipFill>
        <p:spPr bwMode="auto">
          <a:xfrm>
            <a:off x="2540000" y="2946400"/>
            <a:ext cx="7093528" cy="32050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6C832AEC-5F0D-4499-8366-9BBDE7188FA9}"/>
              </a:ext>
            </a:extLst>
          </p:cNvPr>
          <p:cNvGrpSpPr/>
          <p:nvPr/>
        </p:nvGrpSpPr>
        <p:grpSpPr>
          <a:xfrm>
            <a:off x="389021" y="234907"/>
            <a:ext cx="11413957" cy="458989"/>
            <a:chOff x="389021" y="234907"/>
            <a:chExt cx="11413957" cy="458989"/>
          </a:xfrm>
        </p:grpSpPr>
        <p:grpSp>
          <p:nvGrpSpPr>
            <p:cNvPr id="9" name="Groupe 8">
              <a:extLst>
                <a:ext uri="{FF2B5EF4-FFF2-40B4-BE49-F238E27FC236}">
                  <a16:creationId xmlns:a16="http://schemas.microsoft.com/office/drawing/2014/main" id="{F3743982-BF0F-43CE-945E-6E08F83FC8F9}"/>
                </a:ext>
              </a:extLst>
            </p:cNvPr>
            <p:cNvGrpSpPr/>
            <p:nvPr/>
          </p:nvGrpSpPr>
          <p:grpSpPr>
            <a:xfrm>
              <a:off x="389021" y="248728"/>
              <a:ext cx="11413957" cy="445168"/>
              <a:chOff x="389021" y="304146"/>
              <a:chExt cx="11413957" cy="445168"/>
            </a:xfrm>
          </p:grpSpPr>
          <p:grpSp>
            <p:nvGrpSpPr>
              <p:cNvPr id="11" name="Groupe 10">
                <a:extLst>
                  <a:ext uri="{FF2B5EF4-FFF2-40B4-BE49-F238E27FC236}">
                    <a16:creationId xmlns:a16="http://schemas.microsoft.com/office/drawing/2014/main" id="{41B27618-2F03-4A4F-9346-B804BFE68EEE}"/>
                  </a:ext>
                </a:extLst>
              </p:cNvPr>
              <p:cNvGrpSpPr/>
              <p:nvPr/>
            </p:nvGrpSpPr>
            <p:grpSpPr>
              <a:xfrm>
                <a:off x="389021" y="304146"/>
                <a:ext cx="7339767" cy="445168"/>
                <a:chOff x="536178" y="199713"/>
                <a:chExt cx="6893774" cy="445168"/>
              </a:xfrm>
            </p:grpSpPr>
            <p:sp>
              <p:nvSpPr>
                <p:cNvPr id="13" name="Rectangle à coins arrondis 18">
                  <a:extLst>
                    <a:ext uri="{FF2B5EF4-FFF2-40B4-BE49-F238E27FC236}">
                      <a16:creationId xmlns:a16="http://schemas.microsoft.com/office/drawing/2014/main" id="{B28B01F2-CD45-45C3-9146-3706A4F740B5}"/>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4" name="Rectangle à coins arrondis 19">
                  <a:extLst>
                    <a:ext uri="{FF2B5EF4-FFF2-40B4-BE49-F238E27FC236}">
                      <a16:creationId xmlns:a16="http://schemas.microsoft.com/office/drawing/2014/main" id="{FBF7748F-F795-4F34-8DE0-FE42DB05C3FB}"/>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2" name="Rectangle à coins arrondis 19">
                <a:extLst>
                  <a:ext uri="{FF2B5EF4-FFF2-40B4-BE49-F238E27FC236}">
                    <a16:creationId xmlns:a16="http://schemas.microsoft.com/office/drawing/2014/main" id="{AA60B69D-DB81-4196-AA76-E61538FF684A}"/>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0" name="Rectangle à coins arrondis 18">
              <a:extLst>
                <a:ext uri="{FF2B5EF4-FFF2-40B4-BE49-F238E27FC236}">
                  <a16:creationId xmlns:a16="http://schemas.microsoft.com/office/drawing/2014/main" id="{2E41D6D3-D174-48A2-9979-60590957BCB7}"/>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3204674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Fonctions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8" y="1653308"/>
            <a:ext cx="11167719" cy="4498110"/>
          </a:xfrm>
        </p:spPr>
        <p:txBody>
          <a:bodyPr>
            <a:normAutofit/>
          </a:bodyPr>
          <a:lstStyle/>
          <a:p>
            <a:pPr marL="0" indent="0" algn="just">
              <a:lnSpc>
                <a:spcPct val="150000"/>
              </a:lnSpc>
              <a:buNone/>
            </a:pPr>
            <a:r>
              <a:rPr lang="fr-FR" sz="2400" dirty="0"/>
              <a:t>Une fonction est un bloc de code qui ne s'exécute que lorsqu'elle est appelée.</a:t>
            </a:r>
          </a:p>
          <a:p>
            <a:pPr marL="0" indent="0" algn="just">
              <a:lnSpc>
                <a:spcPct val="150000"/>
              </a:lnSpc>
              <a:buNone/>
            </a:pPr>
            <a:r>
              <a:rPr lang="fr-FR" sz="2400" dirty="0"/>
              <a:t>Vous pouvez transmettre des données, appelées paramètres, à une fonction.</a:t>
            </a:r>
          </a:p>
          <a:p>
            <a:pPr marL="0" indent="0" algn="just">
              <a:lnSpc>
                <a:spcPct val="150000"/>
              </a:lnSpc>
              <a:buNone/>
            </a:pPr>
            <a:r>
              <a:rPr lang="fr-FR" sz="2400" dirty="0"/>
              <a:t>Une fonction peut renvoyer des données en conséquence.</a:t>
            </a:r>
          </a:p>
          <a:p>
            <a:pPr marL="0" indent="0" algn="just">
              <a:lnSpc>
                <a:spcPct val="150000"/>
              </a:lnSpc>
              <a:buNone/>
            </a:pPr>
            <a:r>
              <a:rPr lang="fr-FR" sz="2400" dirty="0"/>
              <a:t>En Python, une fonction est définie à l'aide du mot-clé </a:t>
            </a:r>
            <a:r>
              <a:rPr lang="fr-FR" sz="2400" b="1" dirty="0" err="1">
                <a:solidFill>
                  <a:srgbClr val="FF0000"/>
                </a:solidFill>
                <a:latin typeface="Consolas" panose="020B0609020204030204" pitchFamily="49" charset="0"/>
              </a:rPr>
              <a:t>def</a:t>
            </a:r>
            <a:r>
              <a:rPr lang="fr-FR" sz="2400" dirty="0"/>
              <a:t>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54</a:t>
            </a:fld>
            <a:endParaRPr lang="fr-FR"/>
          </a:p>
        </p:txBody>
      </p:sp>
      <p:pic>
        <p:nvPicPr>
          <p:cNvPr id="8" name="Image 7">
            <a:extLst>
              <a:ext uri="{FF2B5EF4-FFF2-40B4-BE49-F238E27FC236}">
                <a16:creationId xmlns:a16="http://schemas.microsoft.com/office/drawing/2014/main" id="{FB8D105F-E499-4710-8609-90C10478138F}"/>
              </a:ext>
            </a:extLst>
          </p:cNvPr>
          <p:cNvPicPr>
            <a:picLocks noChangeAspect="1"/>
          </p:cNvPicPr>
          <p:nvPr/>
        </p:nvPicPr>
        <p:blipFill>
          <a:blip r:embed="rId2"/>
          <a:stretch>
            <a:fillRect/>
          </a:stretch>
        </p:blipFill>
        <p:spPr>
          <a:xfrm>
            <a:off x="3906545" y="4423273"/>
            <a:ext cx="4378910" cy="1322691"/>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41706608-082D-48B0-B03A-7BB84FCE50FF}"/>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11BE12F0-08A3-4104-9E71-D8C5547C5E1A}"/>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C68B3E8F-C700-49CA-A495-A4E1648CF8B7}"/>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8DFCC5E4-14ED-45B7-989D-49BC48A3C425}"/>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B8EB09E4-165A-47EE-B3F6-D20145038841}"/>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2ECA88AF-5FAE-4070-B12A-0D34E44A7AE3}"/>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1" name="Rectangle à coins arrondis 18">
              <a:extLst>
                <a:ext uri="{FF2B5EF4-FFF2-40B4-BE49-F238E27FC236}">
                  <a16:creationId xmlns:a16="http://schemas.microsoft.com/office/drawing/2014/main" id="{7DE65E01-902F-4D40-8531-8B79B244DD6F}"/>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3522662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Arguments (args)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773382"/>
            <a:ext cx="5893046" cy="4703042"/>
          </a:xfrm>
        </p:spPr>
        <p:txBody>
          <a:bodyPr>
            <a:normAutofit/>
          </a:bodyPr>
          <a:lstStyle/>
          <a:p>
            <a:pPr marL="0" indent="0" algn="just">
              <a:lnSpc>
                <a:spcPct val="150000"/>
              </a:lnSpc>
              <a:buNone/>
            </a:pPr>
            <a:r>
              <a:rPr lang="fr-FR" sz="2400" dirty="0"/>
              <a:t>Les informations peuvent être transmises aux fonctions en tant qu'arguments.</a:t>
            </a:r>
          </a:p>
          <a:p>
            <a:pPr marL="0" indent="0" algn="just">
              <a:lnSpc>
                <a:spcPct val="150000"/>
              </a:lnSpc>
              <a:buNone/>
            </a:pPr>
            <a:endParaRPr lang="fr-FR" sz="400" dirty="0"/>
          </a:p>
          <a:p>
            <a:pPr marL="0" indent="0" algn="just">
              <a:lnSpc>
                <a:spcPct val="150000"/>
              </a:lnSpc>
              <a:buNone/>
            </a:pPr>
            <a:r>
              <a:rPr lang="fr-FR" sz="2400" dirty="0"/>
              <a:t>Par défaut, une fonction doit être </a:t>
            </a:r>
            <a:r>
              <a:rPr lang="fr-FR" sz="2400" b="1" dirty="0">
                <a:solidFill>
                  <a:srgbClr val="FF0000"/>
                </a:solidFill>
              </a:rPr>
              <a:t>appelée avec le nombre correct d'arguments</a:t>
            </a:r>
            <a:r>
              <a:rPr lang="fr-FR" sz="2400" dirty="0"/>
              <a:t>. Cela signifie que si la fonction attend 2 arguments, elle doit être appelée avec 2 arguments, pas plus, ni moins.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55</a:t>
            </a:fld>
            <a:endParaRPr lang="fr-FR"/>
          </a:p>
        </p:txBody>
      </p:sp>
      <p:pic>
        <p:nvPicPr>
          <p:cNvPr id="9" name="Image 8">
            <a:extLst>
              <a:ext uri="{FF2B5EF4-FFF2-40B4-BE49-F238E27FC236}">
                <a16:creationId xmlns:a16="http://schemas.microsoft.com/office/drawing/2014/main" id="{F95C9F5F-62FF-479B-82C9-6B6DCAA55899}"/>
              </a:ext>
            </a:extLst>
          </p:cNvPr>
          <p:cNvPicPr>
            <a:picLocks noChangeAspect="1"/>
          </p:cNvPicPr>
          <p:nvPr/>
        </p:nvPicPr>
        <p:blipFill rotWithShape="1">
          <a:blip r:embed="rId2"/>
          <a:srcRect t="1529"/>
          <a:stretch/>
        </p:blipFill>
        <p:spPr>
          <a:xfrm>
            <a:off x="6782295" y="1442787"/>
            <a:ext cx="2742210" cy="1543017"/>
          </a:xfrm>
          <a:prstGeom prst="rect">
            <a:avLst/>
          </a:prstGeom>
          <a:ln>
            <a:solidFill>
              <a:schemeClr val="tx1"/>
            </a:solid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36C56A5D-CBFF-4EFF-B7C1-D0112C346B4F}"/>
              </a:ext>
            </a:extLst>
          </p:cNvPr>
          <p:cNvPicPr>
            <a:picLocks noChangeAspect="1"/>
          </p:cNvPicPr>
          <p:nvPr/>
        </p:nvPicPr>
        <p:blipFill rotWithShape="1">
          <a:blip r:embed="rId3"/>
          <a:srcRect t="3885"/>
          <a:stretch/>
        </p:blipFill>
        <p:spPr>
          <a:xfrm>
            <a:off x="9878318" y="1756156"/>
            <a:ext cx="2050434" cy="981365"/>
          </a:xfrm>
          <a:prstGeom prst="rect">
            <a:avLst/>
          </a:prstGeom>
        </p:spPr>
      </p:pic>
      <p:pic>
        <p:nvPicPr>
          <p:cNvPr id="15" name="Image 14">
            <a:extLst>
              <a:ext uri="{FF2B5EF4-FFF2-40B4-BE49-F238E27FC236}">
                <a16:creationId xmlns:a16="http://schemas.microsoft.com/office/drawing/2014/main" id="{D0FA5091-6E68-4DFD-84C2-B92DD83FBC5D}"/>
              </a:ext>
            </a:extLst>
          </p:cNvPr>
          <p:cNvPicPr>
            <a:picLocks noChangeAspect="1"/>
          </p:cNvPicPr>
          <p:nvPr/>
        </p:nvPicPr>
        <p:blipFill>
          <a:blip r:embed="rId4"/>
          <a:stretch>
            <a:fillRect/>
          </a:stretch>
        </p:blipFill>
        <p:spPr>
          <a:xfrm>
            <a:off x="7407372" y="3338425"/>
            <a:ext cx="3496163" cy="1247949"/>
          </a:xfrm>
          <a:prstGeom prst="rect">
            <a:avLst/>
          </a:prstGeom>
          <a:ln>
            <a:noFill/>
          </a:ln>
          <a:effectLst>
            <a:outerShdw blurRad="292100" dist="139700" dir="2700000" algn="tl" rotWithShape="0">
              <a:srgbClr val="333333">
                <a:alpha val="65000"/>
              </a:srgbClr>
            </a:outerShdw>
          </a:effectLst>
        </p:spPr>
      </p:pic>
      <p:pic>
        <p:nvPicPr>
          <p:cNvPr id="16" name="Image 15">
            <a:extLst>
              <a:ext uri="{FF2B5EF4-FFF2-40B4-BE49-F238E27FC236}">
                <a16:creationId xmlns:a16="http://schemas.microsoft.com/office/drawing/2014/main" id="{530003EC-639D-4D68-B56A-A23DF4542DC2}"/>
              </a:ext>
            </a:extLst>
          </p:cNvPr>
          <p:cNvPicPr>
            <a:picLocks noChangeAspect="1"/>
          </p:cNvPicPr>
          <p:nvPr/>
        </p:nvPicPr>
        <p:blipFill>
          <a:blip r:embed="rId5"/>
          <a:stretch>
            <a:fillRect/>
          </a:stretch>
        </p:blipFill>
        <p:spPr>
          <a:xfrm>
            <a:off x="7378793" y="4939423"/>
            <a:ext cx="3524742" cy="1228896"/>
          </a:xfrm>
          <a:prstGeom prst="rect">
            <a:avLst/>
          </a:prstGeom>
          <a:ln>
            <a:noFill/>
          </a:ln>
          <a:effectLst>
            <a:outerShdw blurRad="292100" dist="139700" dir="2700000" algn="tl" rotWithShape="0">
              <a:srgbClr val="333333">
                <a:alpha val="65000"/>
              </a:srgbClr>
            </a:outerShdw>
          </a:effectLst>
        </p:spPr>
      </p:pic>
      <p:grpSp>
        <p:nvGrpSpPr>
          <p:cNvPr id="12" name="Groupe 11">
            <a:extLst>
              <a:ext uri="{FF2B5EF4-FFF2-40B4-BE49-F238E27FC236}">
                <a16:creationId xmlns:a16="http://schemas.microsoft.com/office/drawing/2014/main" id="{839625FF-6E17-4FA6-9227-7957CD9880E7}"/>
              </a:ext>
            </a:extLst>
          </p:cNvPr>
          <p:cNvGrpSpPr/>
          <p:nvPr/>
        </p:nvGrpSpPr>
        <p:grpSpPr>
          <a:xfrm>
            <a:off x="389021" y="234907"/>
            <a:ext cx="11413957" cy="458989"/>
            <a:chOff x="389021" y="234907"/>
            <a:chExt cx="11413957" cy="458989"/>
          </a:xfrm>
        </p:grpSpPr>
        <p:grpSp>
          <p:nvGrpSpPr>
            <p:cNvPr id="13" name="Groupe 12">
              <a:extLst>
                <a:ext uri="{FF2B5EF4-FFF2-40B4-BE49-F238E27FC236}">
                  <a16:creationId xmlns:a16="http://schemas.microsoft.com/office/drawing/2014/main" id="{C22CF9D6-DF7A-43B1-B38E-1CDF116EC8A2}"/>
                </a:ext>
              </a:extLst>
            </p:cNvPr>
            <p:cNvGrpSpPr/>
            <p:nvPr/>
          </p:nvGrpSpPr>
          <p:grpSpPr>
            <a:xfrm>
              <a:off x="389021" y="248728"/>
              <a:ext cx="11413957" cy="445168"/>
              <a:chOff x="389021" y="304146"/>
              <a:chExt cx="11413957" cy="445168"/>
            </a:xfrm>
          </p:grpSpPr>
          <p:grpSp>
            <p:nvGrpSpPr>
              <p:cNvPr id="17" name="Groupe 16">
                <a:extLst>
                  <a:ext uri="{FF2B5EF4-FFF2-40B4-BE49-F238E27FC236}">
                    <a16:creationId xmlns:a16="http://schemas.microsoft.com/office/drawing/2014/main" id="{1E5136DF-E641-4BFE-953A-7EB518A28EA8}"/>
                  </a:ext>
                </a:extLst>
              </p:cNvPr>
              <p:cNvGrpSpPr/>
              <p:nvPr/>
            </p:nvGrpSpPr>
            <p:grpSpPr>
              <a:xfrm>
                <a:off x="389021" y="304146"/>
                <a:ext cx="7339767" cy="445168"/>
                <a:chOff x="536178" y="199713"/>
                <a:chExt cx="6893774" cy="445168"/>
              </a:xfrm>
            </p:grpSpPr>
            <p:sp>
              <p:nvSpPr>
                <p:cNvPr id="19" name="Rectangle à coins arrondis 18">
                  <a:extLst>
                    <a:ext uri="{FF2B5EF4-FFF2-40B4-BE49-F238E27FC236}">
                      <a16:creationId xmlns:a16="http://schemas.microsoft.com/office/drawing/2014/main" id="{098821E7-AF09-4C8F-AFAC-E1BAA91CCAA5}"/>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0" name="Rectangle à coins arrondis 19">
                  <a:extLst>
                    <a:ext uri="{FF2B5EF4-FFF2-40B4-BE49-F238E27FC236}">
                      <a16:creationId xmlns:a16="http://schemas.microsoft.com/office/drawing/2014/main" id="{5334CAB0-5FAE-442C-80E6-DB1A0E31E643}"/>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8" name="Rectangle à coins arrondis 19">
                <a:extLst>
                  <a:ext uri="{FF2B5EF4-FFF2-40B4-BE49-F238E27FC236}">
                    <a16:creationId xmlns:a16="http://schemas.microsoft.com/office/drawing/2014/main" id="{C12CFB24-A40D-426D-B15F-95FF0A057F34}"/>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4" name="Rectangle à coins arrondis 18">
              <a:extLst>
                <a:ext uri="{FF2B5EF4-FFF2-40B4-BE49-F238E27FC236}">
                  <a16:creationId xmlns:a16="http://schemas.microsoft.com/office/drawing/2014/main" id="{DE2273FF-FFBD-4852-9882-CBF26E126046}"/>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2851771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normAutofit/>
          </a:bodyPr>
          <a:lstStyle/>
          <a:p>
            <a:r>
              <a:rPr lang="fr-FR" dirty="0"/>
              <a:t>Arguments arbitraires (*args)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0718541" cy="4498110"/>
          </a:xfrm>
        </p:spPr>
        <p:txBody>
          <a:bodyPr>
            <a:normAutofit/>
          </a:bodyPr>
          <a:lstStyle/>
          <a:p>
            <a:pPr marL="0" indent="0" algn="just">
              <a:lnSpc>
                <a:spcPct val="150000"/>
              </a:lnSpc>
              <a:buNone/>
            </a:pPr>
            <a:r>
              <a:rPr lang="fr-FR" sz="2400" dirty="0"/>
              <a:t>Si le nombre d'arguments de la fonction est inconnus on utilise le symbole  «</a:t>
            </a:r>
            <a:r>
              <a:rPr lang="fr-FR" sz="2400" b="1" dirty="0">
                <a:solidFill>
                  <a:srgbClr val="FF0000"/>
                </a:solidFill>
              </a:rPr>
              <a:t>*</a:t>
            </a:r>
            <a:r>
              <a:rPr lang="fr-FR" sz="2400" dirty="0"/>
              <a:t>»</a:t>
            </a:r>
            <a:r>
              <a:rPr lang="fr-FR" sz="2400" b="1" dirty="0">
                <a:solidFill>
                  <a:srgbClr val="FF0000"/>
                </a:solidFill>
              </a:rPr>
              <a:t> </a:t>
            </a:r>
            <a:r>
              <a:rPr lang="fr-FR" sz="2400" dirty="0"/>
              <a:t>avant le nom du paramètre dans la définition de la fonction. </a:t>
            </a:r>
          </a:p>
          <a:p>
            <a:pPr marL="0" indent="0" algn="just">
              <a:lnSpc>
                <a:spcPct val="150000"/>
              </a:lnSpc>
              <a:buNone/>
            </a:pPr>
            <a:r>
              <a:rPr lang="fr-FR" sz="2400" dirty="0"/>
              <a:t>De cette façon, la fonction recevra </a:t>
            </a:r>
            <a:r>
              <a:rPr lang="fr-FR" sz="2400" b="1" dirty="0">
                <a:solidFill>
                  <a:schemeClr val="accent2"/>
                </a:solidFill>
              </a:rPr>
              <a:t>un tuple d'arguments </a:t>
            </a:r>
            <a:r>
              <a:rPr lang="fr-FR" sz="2400" dirty="0"/>
              <a:t>et pourra accéder aux éléments en conséquence: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56</a:t>
            </a:fld>
            <a:endParaRPr lang="fr-FR"/>
          </a:p>
        </p:txBody>
      </p:sp>
      <p:pic>
        <p:nvPicPr>
          <p:cNvPr id="17" name="Image 16">
            <a:extLst>
              <a:ext uri="{FF2B5EF4-FFF2-40B4-BE49-F238E27FC236}">
                <a16:creationId xmlns:a16="http://schemas.microsoft.com/office/drawing/2014/main" id="{E6491C74-E5CD-4CA7-878D-371843064AFA}"/>
              </a:ext>
            </a:extLst>
          </p:cNvPr>
          <p:cNvPicPr>
            <a:picLocks noChangeAspect="1"/>
          </p:cNvPicPr>
          <p:nvPr/>
        </p:nvPicPr>
        <p:blipFill>
          <a:blip r:embed="rId2"/>
          <a:stretch>
            <a:fillRect/>
          </a:stretch>
        </p:blipFill>
        <p:spPr>
          <a:xfrm>
            <a:off x="3028950" y="4427742"/>
            <a:ext cx="5495925" cy="1508237"/>
          </a:xfrm>
          <a:prstGeom prst="rect">
            <a:avLst/>
          </a:prstGeom>
          <a:ln>
            <a:solidFill>
              <a:schemeClr val="tx1"/>
            </a:solidFill>
          </a:ln>
          <a:effectLst>
            <a:outerShdw blurRad="292100" dist="139700" dir="2700000" algn="tl" rotWithShape="0">
              <a:srgbClr val="333333">
                <a:alpha val="65000"/>
              </a:srgbClr>
            </a:outerShdw>
          </a:effectLst>
        </p:spPr>
      </p:pic>
      <p:grpSp>
        <p:nvGrpSpPr>
          <p:cNvPr id="8" name="Groupe 7">
            <a:extLst>
              <a:ext uri="{FF2B5EF4-FFF2-40B4-BE49-F238E27FC236}">
                <a16:creationId xmlns:a16="http://schemas.microsoft.com/office/drawing/2014/main" id="{2D6ECB46-714E-4310-80D5-9B1056899B0A}"/>
              </a:ext>
            </a:extLst>
          </p:cNvPr>
          <p:cNvGrpSpPr/>
          <p:nvPr/>
        </p:nvGrpSpPr>
        <p:grpSpPr>
          <a:xfrm>
            <a:off x="389021" y="234907"/>
            <a:ext cx="11413957" cy="458989"/>
            <a:chOff x="389021" y="234907"/>
            <a:chExt cx="11413957" cy="458989"/>
          </a:xfrm>
        </p:grpSpPr>
        <p:grpSp>
          <p:nvGrpSpPr>
            <p:cNvPr id="9" name="Groupe 8">
              <a:extLst>
                <a:ext uri="{FF2B5EF4-FFF2-40B4-BE49-F238E27FC236}">
                  <a16:creationId xmlns:a16="http://schemas.microsoft.com/office/drawing/2014/main" id="{40885241-73E4-458E-9B2A-66AE556ACA95}"/>
                </a:ext>
              </a:extLst>
            </p:cNvPr>
            <p:cNvGrpSpPr/>
            <p:nvPr/>
          </p:nvGrpSpPr>
          <p:grpSpPr>
            <a:xfrm>
              <a:off x="389021" y="248728"/>
              <a:ext cx="11413957" cy="445168"/>
              <a:chOff x="389021" y="304146"/>
              <a:chExt cx="11413957" cy="445168"/>
            </a:xfrm>
          </p:grpSpPr>
          <p:grpSp>
            <p:nvGrpSpPr>
              <p:cNvPr id="11" name="Groupe 10">
                <a:extLst>
                  <a:ext uri="{FF2B5EF4-FFF2-40B4-BE49-F238E27FC236}">
                    <a16:creationId xmlns:a16="http://schemas.microsoft.com/office/drawing/2014/main" id="{E6BD7FC4-22C5-4544-9379-81C12F442604}"/>
                  </a:ext>
                </a:extLst>
              </p:cNvPr>
              <p:cNvGrpSpPr/>
              <p:nvPr/>
            </p:nvGrpSpPr>
            <p:grpSpPr>
              <a:xfrm>
                <a:off x="389021" y="304146"/>
                <a:ext cx="7339767" cy="445168"/>
                <a:chOff x="536178" y="199713"/>
                <a:chExt cx="6893774" cy="445168"/>
              </a:xfrm>
            </p:grpSpPr>
            <p:sp>
              <p:nvSpPr>
                <p:cNvPr id="13" name="Rectangle à coins arrondis 18">
                  <a:extLst>
                    <a:ext uri="{FF2B5EF4-FFF2-40B4-BE49-F238E27FC236}">
                      <a16:creationId xmlns:a16="http://schemas.microsoft.com/office/drawing/2014/main" id="{7613FBBC-A06F-4225-AD52-3B1B5E3848D0}"/>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4" name="Rectangle à coins arrondis 19">
                  <a:extLst>
                    <a:ext uri="{FF2B5EF4-FFF2-40B4-BE49-F238E27FC236}">
                      <a16:creationId xmlns:a16="http://schemas.microsoft.com/office/drawing/2014/main" id="{D776CCE6-DF95-4B85-A27C-08323685181C}"/>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2" name="Rectangle à coins arrondis 19">
                <a:extLst>
                  <a:ext uri="{FF2B5EF4-FFF2-40B4-BE49-F238E27FC236}">
                    <a16:creationId xmlns:a16="http://schemas.microsoft.com/office/drawing/2014/main" id="{83E2E49B-F88C-4C22-BCBF-288A5160E9B4}"/>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0" name="Rectangle à coins arrondis 18">
              <a:extLst>
                <a:ext uri="{FF2B5EF4-FFF2-40B4-BE49-F238E27FC236}">
                  <a16:creationId xmlns:a16="http://schemas.microsoft.com/office/drawing/2014/main" id="{2E3467FF-4F1B-4552-9E8C-F5120D2B421A}"/>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760240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Arguments de mots-clés (</a:t>
            </a:r>
            <a:r>
              <a:rPr lang="fr-FR" dirty="0" err="1"/>
              <a:t>kwargs</a:t>
            </a:r>
            <a:r>
              <a:rPr lang="fr-FR" dirty="0"/>
              <a: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0718541" cy="4498110"/>
          </a:xfrm>
        </p:spPr>
        <p:txBody>
          <a:bodyPr>
            <a:normAutofit/>
          </a:bodyPr>
          <a:lstStyle/>
          <a:p>
            <a:pPr marL="0" indent="0" algn="just">
              <a:lnSpc>
                <a:spcPct val="150000"/>
              </a:lnSpc>
              <a:buNone/>
            </a:pPr>
            <a:r>
              <a:rPr lang="fr-FR" sz="2400" dirty="0"/>
              <a:t>On peut également envoyer des arguments avec la syntaxe </a:t>
            </a:r>
            <a:r>
              <a:rPr lang="fr-FR" sz="2400" b="1" dirty="0">
                <a:solidFill>
                  <a:schemeClr val="accent2"/>
                </a:solidFill>
              </a:rPr>
              <a:t>clé = valeur </a:t>
            </a:r>
            <a:r>
              <a:rPr lang="fr-FR" sz="2400" dirty="0"/>
              <a:t>.</a:t>
            </a:r>
          </a:p>
          <a:p>
            <a:pPr marL="0" indent="0" algn="just">
              <a:lnSpc>
                <a:spcPct val="150000"/>
              </a:lnSpc>
              <a:buNone/>
            </a:pPr>
            <a:r>
              <a:rPr lang="fr-FR" sz="2400" dirty="0"/>
              <a:t>De cette façon, l'ordre des arguments n'a pas d'importance.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57</a:t>
            </a:fld>
            <a:endParaRPr lang="fr-FR"/>
          </a:p>
        </p:txBody>
      </p:sp>
      <p:pic>
        <p:nvPicPr>
          <p:cNvPr id="19" name="Image 18">
            <a:extLst>
              <a:ext uri="{FF2B5EF4-FFF2-40B4-BE49-F238E27FC236}">
                <a16:creationId xmlns:a16="http://schemas.microsoft.com/office/drawing/2014/main" id="{958638FD-FFC2-45BB-A29D-FB20CEC88398}"/>
              </a:ext>
            </a:extLst>
          </p:cNvPr>
          <p:cNvPicPr>
            <a:picLocks noChangeAspect="1"/>
          </p:cNvPicPr>
          <p:nvPr/>
        </p:nvPicPr>
        <p:blipFill>
          <a:blip r:embed="rId2"/>
          <a:stretch>
            <a:fillRect/>
          </a:stretch>
        </p:blipFill>
        <p:spPr>
          <a:xfrm>
            <a:off x="1639279" y="3567545"/>
            <a:ext cx="8702392" cy="1558637"/>
          </a:xfrm>
          <a:prstGeom prst="rect">
            <a:avLst/>
          </a:prstGeom>
          <a:ln>
            <a:solidFill>
              <a:schemeClr val="tx1"/>
            </a:solidFill>
          </a:ln>
          <a:effectLst>
            <a:outerShdw blurRad="292100" dist="139700" dir="2700000" algn="tl" rotWithShape="0">
              <a:srgbClr val="333333">
                <a:alpha val="65000"/>
              </a:srgbClr>
            </a:outerShdw>
          </a:effectLst>
        </p:spPr>
      </p:pic>
      <p:grpSp>
        <p:nvGrpSpPr>
          <p:cNvPr id="8" name="Groupe 7">
            <a:extLst>
              <a:ext uri="{FF2B5EF4-FFF2-40B4-BE49-F238E27FC236}">
                <a16:creationId xmlns:a16="http://schemas.microsoft.com/office/drawing/2014/main" id="{551D1F19-B565-433C-9BF8-82F0247412BA}"/>
              </a:ext>
            </a:extLst>
          </p:cNvPr>
          <p:cNvGrpSpPr/>
          <p:nvPr/>
        </p:nvGrpSpPr>
        <p:grpSpPr>
          <a:xfrm>
            <a:off x="389021" y="234907"/>
            <a:ext cx="11413957" cy="458989"/>
            <a:chOff x="389021" y="234907"/>
            <a:chExt cx="11413957" cy="458989"/>
          </a:xfrm>
        </p:grpSpPr>
        <p:grpSp>
          <p:nvGrpSpPr>
            <p:cNvPr id="9" name="Groupe 8">
              <a:extLst>
                <a:ext uri="{FF2B5EF4-FFF2-40B4-BE49-F238E27FC236}">
                  <a16:creationId xmlns:a16="http://schemas.microsoft.com/office/drawing/2014/main" id="{498C802A-22AF-459E-A9A3-00EF15195A98}"/>
                </a:ext>
              </a:extLst>
            </p:cNvPr>
            <p:cNvGrpSpPr/>
            <p:nvPr/>
          </p:nvGrpSpPr>
          <p:grpSpPr>
            <a:xfrm>
              <a:off x="389021" y="248728"/>
              <a:ext cx="11413957" cy="445168"/>
              <a:chOff x="389021" y="304146"/>
              <a:chExt cx="11413957" cy="445168"/>
            </a:xfrm>
          </p:grpSpPr>
          <p:grpSp>
            <p:nvGrpSpPr>
              <p:cNvPr id="11" name="Groupe 10">
                <a:extLst>
                  <a:ext uri="{FF2B5EF4-FFF2-40B4-BE49-F238E27FC236}">
                    <a16:creationId xmlns:a16="http://schemas.microsoft.com/office/drawing/2014/main" id="{3E7285E5-7F8B-4CDE-A34E-0D767EE24648}"/>
                  </a:ext>
                </a:extLst>
              </p:cNvPr>
              <p:cNvGrpSpPr/>
              <p:nvPr/>
            </p:nvGrpSpPr>
            <p:grpSpPr>
              <a:xfrm>
                <a:off x="389021" y="304146"/>
                <a:ext cx="7339767" cy="445168"/>
                <a:chOff x="536178" y="199713"/>
                <a:chExt cx="6893774" cy="445168"/>
              </a:xfrm>
            </p:grpSpPr>
            <p:sp>
              <p:nvSpPr>
                <p:cNvPr id="13" name="Rectangle à coins arrondis 18">
                  <a:extLst>
                    <a:ext uri="{FF2B5EF4-FFF2-40B4-BE49-F238E27FC236}">
                      <a16:creationId xmlns:a16="http://schemas.microsoft.com/office/drawing/2014/main" id="{3647A66D-08C7-4897-9935-E7BA19C7BEDB}"/>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4" name="Rectangle à coins arrondis 19">
                  <a:extLst>
                    <a:ext uri="{FF2B5EF4-FFF2-40B4-BE49-F238E27FC236}">
                      <a16:creationId xmlns:a16="http://schemas.microsoft.com/office/drawing/2014/main" id="{BF422B07-B2FD-459F-A3A8-50A77EF7475D}"/>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2" name="Rectangle à coins arrondis 19">
                <a:extLst>
                  <a:ext uri="{FF2B5EF4-FFF2-40B4-BE49-F238E27FC236}">
                    <a16:creationId xmlns:a16="http://schemas.microsoft.com/office/drawing/2014/main" id="{193159B1-B8D7-46CA-93B6-84B7D4B2D396}"/>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0" name="Rectangle à coins arrondis 18">
              <a:extLst>
                <a:ext uri="{FF2B5EF4-FFF2-40B4-BE49-F238E27FC236}">
                  <a16:creationId xmlns:a16="http://schemas.microsoft.com/office/drawing/2014/main" id="{9EF284AA-F6EF-466D-A16A-ADA37E81DD22}"/>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4261330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Arguments arbitraires de mots-clés (**</a:t>
            </a:r>
            <a:r>
              <a:rPr lang="fr-FR" dirty="0" err="1"/>
              <a:t>kwargs</a:t>
            </a:r>
            <a:r>
              <a:rPr lang="fr-FR" dirty="0"/>
              <a: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0718541" cy="4498110"/>
          </a:xfrm>
        </p:spPr>
        <p:txBody>
          <a:bodyPr>
            <a:normAutofit/>
          </a:bodyPr>
          <a:lstStyle/>
          <a:p>
            <a:pPr marL="0" indent="0" algn="just">
              <a:lnSpc>
                <a:spcPct val="150000"/>
              </a:lnSpc>
              <a:buNone/>
            </a:pPr>
            <a:r>
              <a:rPr lang="fr-FR" sz="2400" dirty="0"/>
              <a:t>Si le nombre d'arguments de la fonction est inconnus on utilise le symbole  «</a:t>
            </a:r>
            <a:r>
              <a:rPr lang="fr-FR" sz="2400" b="1" dirty="0">
                <a:solidFill>
                  <a:srgbClr val="FF2D20"/>
                </a:solidFill>
              </a:rPr>
              <a:t>**</a:t>
            </a:r>
            <a:r>
              <a:rPr lang="fr-FR" sz="2400" dirty="0"/>
              <a:t>» avant le nom du paramètre dans la définition de la fonction. </a:t>
            </a:r>
          </a:p>
          <a:p>
            <a:pPr marL="0" indent="0" algn="just">
              <a:lnSpc>
                <a:spcPct val="150000"/>
              </a:lnSpc>
              <a:buNone/>
            </a:pPr>
            <a:r>
              <a:rPr lang="fr-FR" sz="2400" dirty="0"/>
              <a:t>De cette façon, la fonction recevra un </a:t>
            </a:r>
            <a:r>
              <a:rPr lang="fr-FR" sz="2400" b="1" dirty="0">
                <a:solidFill>
                  <a:schemeClr val="accent2"/>
                </a:solidFill>
              </a:rPr>
              <a:t>dictionnaire d'arguments </a:t>
            </a:r>
            <a:r>
              <a:rPr lang="fr-FR" sz="2400" dirty="0"/>
              <a:t>et pourra accéder aux éléments en conséquence: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58</a:t>
            </a:fld>
            <a:endParaRPr lang="fr-FR"/>
          </a:p>
        </p:txBody>
      </p:sp>
      <p:pic>
        <p:nvPicPr>
          <p:cNvPr id="8" name="Image 7">
            <a:extLst>
              <a:ext uri="{FF2B5EF4-FFF2-40B4-BE49-F238E27FC236}">
                <a16:creationId xmlns:a16="http://schemas.microsoft.com/office/drawing/2014/main" id="{193E703A-C580-4255-B160-C42C57005A0D}"/>
              </a:ext>
            </a:extLst>
          </p:cNvPr>
          <p:cNvPicPr>
            <a:picLocks noChangeAspect="1"/>
          </p:cNvPicPr>
          <p:nvPr/>
        </p:nvPicPr>
        <p:blipFill>
          <a:blip r:embed="rId2"/>
          <a:stretch>
            <a:fillRect/>
          </a:stretch>
        </p:blipFill>
        <p:spPr>
          <a:xfrm>
            <a:off x="3084945" y="4400851"/>
            <a:ext cx="6206620" cy="1444927"/>
          </a:xfrm>
          <a:prstGeom prst="rect">
            <a:avLst/>
          </a:prstGeom>
          <a:ln>
            <a:no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146A0E4C-7D76-44EF-9E22-A14B3A9EE889}"/>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1787AC15-C1D3-4448-9F5D-64CE87EB0EA8}"/>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B6ABC981-E418-456F-B0CB-7B83287619B5}"/>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1DBFA088-13E4-4A34-AD7F-6CD3AB42BA71}"/>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3BA70A09-9996-41B3-A43E-F7B2E70666E6}"/>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105FE586-BF50-434B-8545-7530A7B7A929}"/>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1" name="Rectangle à coins arrondis 18">
              <a:extLst>
                <a:ext uri="{FF2B5EF4-FFF2-40B4-BE49-F238E27FC236}">
                  <a16:creationId xmlns:a16="http://schemas.microsoft.com/office/drawing/2014/main" id="{A96CE040-773B-4287-B8B6-C08EFD1E756F}"/>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3919144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Valeurs par Défaut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0718541" cy="4498110"/>
          </a:xfrm>
        </p:spPr>
        <p:txBody>
          <a:bodyPr>
            <a:normAutofit/>
          </a:bodyPr>
          <a:lstStyle/>
          <a:p>
            <a:pPr marL="0" indent="0" algn="just">
              <a:lnSpc>
                <a:spcPct val="150000"/>
              </a:lnSpc>
              <a:buNone/>
            </a:pPr>
            <a:r>
              <a:rPr lang="fr-FR" sz="2400" dirty="0"/>
              <a:t>On peut spécifier une valeur par défaut pour un argument donné. Cette valeur sera utilisée si aucune valeur de cet argument n’est fournie.</a:t>
            </a:r>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r>
              <a:rPr lang="fr-FR" sz="1800" dirty="0"/>
              <a:t>N.B : Les arguments à valeurs par défaut doivent être obligatoirement </a:t>
            </a:r>
            <a:r>
              <a:rPr lang="fr-FR" sz="1800" b="1" dirty="0">
                <a:solidFill>
                  <a:srgbClr val="FF2D20"/>
                </a:solidFill>
              </a:rPr>
              <a:t>placé en dernier</a:t>
            </a:r>
            <a:r>
              <a:rPr lang="fr-FR" sz="1800" dirty="0"/>
              <a: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59</a:t>
            </a:fld>
            <a:endParaRPr lang="fr-FR"/>
          </a:p>
        </p:txBody>
      </p:sp>
      <p:pic>
        <p:nvPicPr>
          <p:cNvPr id="9" name="Image 8">
            <a:extLst>
              <a:ext uri="{FF2B5EF4-FFF2-40B4-BE49-F238E27FC236}">
                <a16:creationId xmlns:a16="http://schemas.microsoft.com/office/drawing/2014/main" id="{AC23EC56-EEB9-4BA6-A976-2852EE6D9188}"/>
              </a:ext>
            </a:extLst>
          </p:cNvPr>
          <p:cNvPicPr>
            <a:picLocks noChangeAspect="1"/>
          </p:cNvPicPr>
          <p:nvPr/>
        </p:nvPicPr>
        <p:blipFill>
          <a:blip r:embed="rId2"/>
          <a:stretch>
            <a:fillRect/>
          </a:stretch>
        </p:blipFill>
        <p:spPr>
          <a:xfrm>
            <a:off x="3154696" y="3156919"/>
            <a:ext cx="5679665" cy="2403371"/>
          </a:xfrm>
          <a:prstGeom prst="rect">
            <a:avLst/>
          </a:prstGeom>
          <a:ln>
            <a:solidFill>
              <a:schemeClr val="tx1"/>
            </a:solidFill>
          </a:ln>
          <a:effectLst>
            <a:outerShdw blurRad="292100" dist="139700" dir="2700000" algn="tl" rotWithShape="0">
              <a:srgbClr val="333333">
                <a:alpha val="65000"/>
              </a:srgbClr>
            </a:outerShdw>
          </a:effectLst>
        </p:spPr>
      </p:pic>
      <p:grpSp>
        <p:nvGrpSpPr>
          <p:cNvPr id="8" name="Groupe 7">
            <a:extLst>
              <a:ext uri="{FF2B5EF4-FFF2-40B4-BE49-F238E27FC236}">
                <a16:creationId xmlns:a16="http://schemas.microsoft.com/office/drawing/2014/main" id="{D70CA44B-3F3D-46C6-B827-08DB6D329ACD}"/>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DE625B09-8093-4A04-BB4D-8CCE98356DA0}"/>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46A3806C-08A2-4556-9511-594906D26673}"/>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BCE3CF2D-9A9A-4949-8C66-8DA553DDB1EC}"/>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661115E1-5CAB-4A1D-BC84-40FF6C2FF925}"/>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5C2A91CE-1208-4686-B427-6D24DE5213E3}"/>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1" name="Rectangle à coins arrondis 18">
              <a:extLst>
                <a:ext uri="{FF2B5EF4-FFF2-40B4-BE49-F238E27FC236}">
                  <a16:creationId xmlns:a16="http://schemas.microsoft.com/office/drawing/2014/main" id="{AA12EF30-9168-4948-AD4D-33950024CFBF}"/>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06061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versions de Python</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711201" y="1725558"/>
            <a:ext cx="10381672"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dirty="0"/>
              <a:t>Python 3 a été sortie en 2008.</a:t>
            </a:r>
          </a:p>
          <a:p>
            <a:pPr marL="342900" indent="-342900">
              <a:lnSpc>
                <a:spcPct val="150000"/>
              </a:lnSpc>
              <a:buFont typeface="Arial" panose="020B0604020202020204" pitchFamily="34" charset="0"/>
              <a:buChar char="•"/>
            </a:pPr>
            <a:r>
              <a:rPr lang="fr-FR" sz="2400" dirty="0"/>
              <a:t>La syntaxe de Python 3 </a:t>
            </a:r>
            <a:r>
              <a:rPr lang="fr-FR" sz="2400" b="1" dirty="0">
                <a:solidFill>
                  <a:srgbClr val="FF0000"/>
                </a:solidFill>
              </a:rPr>
              <a:t>n’est pas rétro-compatible.</a:t>
            </a:r>
          </a:p>
          <a:p>
            <a:pPr marL="342900" indent="-342900">
              <a:lnSpc>
                <a:spcPct val="150000"/>
              </a:lnSpc>
              <a:buFont typeface="Arial" panose="020B0604020202020204" pitchFamily="34" charset="0"/>
              <a:buChar char="•"/>
            </a:pPr>
            <a:r>
              <a:rPr lang="fr-FR" sz="2400" dirty="0"/>
              <a:t>La version 2 existe toujours au sein des systèmes complexes et des systèmes d’exploitation mais </a:t>
            </a:r>
            <a:r>
              <a:rPr lang="fr-FR" sz="2400" b="1" dirty="0">
                <a:solidFill>
                  <a:srgbClr val="FF0000"/>
                </a:solidFill>
              </a:rPr>
              <a:t>ne sera plus mis à jour et ne recevra plus de mises à jour de sécurité</a:t>
            </a:r>
            <a:r>
              <a:rPr lang="fr-FR" sz="2400" dirty="0"/>
              <a:t>.</a:t>
            </a:r>
          </a:p>
          <a:p>
            <a:pPr marL="342900" indent="-342900">
              <a:lnSpc>
                <a:spcPct val="150000"/>
              </a:lnSpc>
              <a:buFont typeface="Arial" panose="020B0604020202020204" pitchFamily="34" charset="0"/>
              <a:buChar char="•"/>
            </a:pPr>
            <a:r>
              <a:rPr lang="fr-FR" sz="2400" dirty="0"/>
              <a:t> Les versions actuelles de Python sont 2.7.x et 3.9.x </a:t>
            </a:r>
          </a:p>
          <a:p>
            <a:pPr marL="342900" indent="-342900">
              <a:lnSpc>
                <a:spcPct val="150000"/>
              </a:lnSpc>
              <a:buFont typeface="Arial" panose="020B0604020202020204" pitchFamily="34" charset="0"/>
              <a:buChar char="•"/>
            </a:pPr>
            <a:r>
              <a:rPr lang="fr-FR" sz="2400" dirty="0"/>
              <a:t>Il est possible d’installer plusieurs versions de python sur la même OS.</a:t>
            </a:r>
          </a:p>
        </p:txBody>
      </p:sp>
    </p:spTree>
    <p:extLst>
      <p:ext uri="{BB962C8B-B14F-4D97-AF65-F5344CB8AC3E}">
        <p14:creationId xmlns:p14="http://schemas.microsoft.com/office/powerpoint/2010/main" val="1738459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Valeur de retour</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0718541" cy="4498110"/>
          </a:xfrm>
        </p:spPr>
        <p:txBody>
          <a:bodyPr>
            <a:normAutofit/>
          </a:bodyPr>
          <a:lstStyle/>
          <a:p>
            <a:pPr marL="0" indent="0" algn="just">
              <a:lnSpc>
                <a:spcPct val="150000"/>
              </a:lnSpc>
              <a:buNone/>
            </a:pPr>
            <a:r>
              <a:rPr lang="fr-FR" sz="2400" dirty="0"/>
              <a:t>Pour laisser une fonction renvoyer une valeur, utilisez l' instruction </a:t>
            </a:r>
            <a:r>
              <a:rPr lang="fr-FR" sz="2400" b="1" dirty="0">
                <a:solidFill>
                  <a:srgbClr val="FF2D20"/>
                </a:solidFill>
              </a:rPr>
              <a:t>return</a:t>
            </a:r>
            <a:r>
              <a:rPr lang="fr-FR" sz="2400" dirty="0"/>
              <a:t> :</a:t>
            </a:r>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1100" dirty="0">
              <a:solidFill>
                <a:srgbClr val="FF2D20"/>
              </a:solidFill>
            </a:endParaRPr>
          </a:p>
          <a:p>
            <a:pPr marL="0" indent="0" algn="just">
              <a:lnSpc>
                <a:spcPct val="150000"/>
              </a:lnSpc>
              <a:buNone/>
            </a:pPr>
            <a:r>
              <a:rPr lang="fr-FR" sz="1800" dirty="0"/>
              <a:t>N.B : Si aucune valeur n’est retournée par la fonction, La valeur </a:t>
            </a:r>
            <a:r>
              <a:rPr lang="fr-FR" sz="1800" b="1" dirty="0">
                <a:solidFill>
                  <a:srgbClr val="FF2D20"/>
                </a:solidFill>
              </a:rPr>
              <a:t>None</a:t>
            </a:r>
            <a:r>
              <a:rPr lang="fr-FR" sz="1800" dirty="0"/>
              <a:t> est retournée par défaut.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60</a:t>
            </a:fld>
            <a:endParaRPr lang="fr-FR"/>
          </a:p>
        </p:txBody>
      </p:sp>
      <p:pic>
        <p:nvPicPr>
          <p:cNvPr id="8" name="Image 7">
            <a:extLst>
              <a:ext uri="{FF2B5EF4-FFF2-40B4-BE49-F238E27FC236}">
                <a16:creationId xmlns:a16="http://schemas.microsoft.com/office/drawing/2014/main" id="{ECF87637-67A4-4321-B43B-6F17D54BD9E7}"/>
              </a:ext>
            </a:extLst>
          </p:cNvPr>
          <p:cNvPicPr>
            <a:picLocks noChangeAspect="1"/>
          </p:cNvPicPr>
          <p:nvPr/>
        </p:nvPicPr>
        <p:blipFill>
          <a:blip r:embed="rId2"/>
          <a:stretch>
            <a:fillRect/>
          </a:stretch>
        </p:blipFill>
        <p:spPr>
          <a:xfrm>
            <a:off x="3378277" y="2714272"/>
            <a:ext cx="4799803" cy="2356491"/>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3301294E-8B38-455B-A40B-5C99A595CAD8}"/>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EFC6D22F-5C8F-4005-964A-7E0AE920531B}"/>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CFE29752-D044-4999-88DE-103588A40771}"/>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56840C95-675A-4586-A010-52653C06BB9D}"/>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61839CD7-7D0A-48F2-AB8F-83F497B6F16D}"/>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6CBAD6C0-B1D1-4125-AC66-BF182F8B45BC}"/>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1" name="Rectangle à coins arrondis 18">
              <a:extLst>
                <a:ext uri="{FF2B5EF4-FFF2-40B4-BE49-F238E27FC236}">
                  <a16:creationId xmlns:a16="http://schemas.microsoft.com/office/drawing/2014/main" id="{62023239-2C3C-4155-9BE7-3FD4F280ECB0}"/>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500509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fonctions Lambda</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5571577" cy="4498110"/>
          </a:xfrm>
        </p:spPr>
        <p:txBody>
          <a:bodyPr>
            <a:normAutofit/>
          </a:bodyPr>
          <a:lstStyle/>
          <a:p>
            <a:pPr marL="0" indent="0" algn="just">
              <a:lnSpc>
                <a:spcPct val="150000"/>
              </a:lnSpc>
              <a:buNone/>
            </a:pPr>
            <a:r>
              <a:rPr lang="fr-FR" sz="2400" dirty="0"/>
              <a:t>Une fonction lambda est une petite fonction anonyme qui peut prendre n'importe quel nombre d'arguments, mais </a:t>
            </a:r>
            <a:r>
              <a:rPr lang="fr-FR" sz="2400" b="1" dirty="0">
                <a:solidFill>
                  <a:srgbClr val="FF2D20"/>
                </a:solidFill>
              </a:rPr>
              <a:t>ne peut avoir qu'une seule expression</a:t>
            </a:r>
            <a:r>
              <a:rPr lang="fr-FR" sz="2400" dirty="0"/>
              <a:t>.</a:t>
            </a:r>
          </a:p>
          <a:p>
            <a:pPr marL="0" indent="0" algn="just">
              <a:lnSpc>
                <a:spcPct val="150000"/>
              </a:lnSpc>
              <a:buNone/>
            </a:pPr>
            <a:r>
              <a:rPr lang="fr-FR" sz="2400" dirty="0"/>
              <a:t>Utilisez les fonctions lambda lorsqu'une fonction anonyme est requise pendant une courte période.</a:t>
            </a:r>
          </a:p>
          <a:p>
            <a:pPr marL="0" indent="0" algn="just">
              <a:lnSpc>
                <a:spcPct val="150000"/>
              </a:lnSpc>
              <a:buNone/>
            </a:pPr>
            <a:endParaRPr lang="fr-FR" sz="1800" dirty="0"/>
          </a:p>
          <a:p>
            <a:pPr marL="0" indent="0" algn="just">
              <a:lnSpc>
                <a:spcPct val="150000"/>
              </a:lnSpc>
              <a:buNone/>
            </a:pPr>
            <a:endParaRPr lang="fr-FR" sz="1800"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61</a:t>
            </a:fld>
            <a:endParaRPr lang="fr-FR"/>
          </a:p>
        </p:txBody>
      </p:sp>
      <p:pic>
        <p:nvPicPr>
          <p:cNvPr id="8" name="Image 7">
            <a:extLst>
              <a:ext uri="{FF2B5EF4-FFF2-40B4-BE49-F238E27FC236}">
                <a16:creationId xmlns:a16="http://schemas.microsoft.com/office/drawing/2014/main" id="{206FDE9E-FEB7-4993-A4A2-BAADFEFAC2F4}"/>
              </a:ext>
            </a:extLst>
          </p:cNvPr>
          <p:cNvPicPr>
            <a:picLocks noChangeAspect="1"/>
          </p:cNvPicPr>
          <p:nvPr/>
        </p:nvPicPr>
        <p:blipFill rotWithShape="1">
          <a:blip r:embed="rId2"/>
          <a:srcRect r="7859"/>
          <a:stretch/>
        </p:blipFill>
        <p:spPr>
          <a:xfrm>
            <a:off x="6557512" y="2071376"/>
            <a:ext cx="4999229" cy="3507387"/>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C2647B84-31D1-4F26-8995-8A10DF136F56}"/>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52ABE2D2-26C8-4C54-81DE-E315CE5635DA}"/>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87A3F68D-B7A4-43C2-BE20-5D1132356958}"/>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AAE02492-EB07-49E4-A75B-0DEB1C2560EC}"/>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51EEC7F0-52C8-490A-BED4-FA8E9ABF7CD2}"/>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84C7DBEC-D515-481D-AE5B-1D7FF18D9A0C}"/>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1" name="Rectangle à coins arrondis 18">
              <a:extLst>
                <a:ext uri="{FF2B5EF4-FFF2-40B4-BE49-F238E27FC236}">
                  <a16:creationId xmlns:a16="http://schemas.microsoft.com/office/drawing/2014/main" id="{7B0F6F54-8A5F-43C2-B44B-3382E1362D79}"/>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2507994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62</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0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modules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1039503" cy="4498110"/>
          </a:xfrm>
        </p:spPr>
        <p:txBody>
          <a:bodyPr>
            <a:normAutofit/>
          </a:bodyPr>
          <a:lstStyle/>
          <a:p>
            <a:pPr marL="0" indent="0" algn="just">
              <a:lnSpc>
                <a:spcPct val="150000"/>
              </a:lnSpc>
              <a:buNone/>
            </a:pPr>
            <a:r>
              <a:rPr lang="fr-FR" sz="2400" dirty="0"/>
              <a:t>Un module est identique à une bibliothèque de codes.</a:t>
            </a:r>
          </a:p>
          <a:p>
            <a:pPr marL="0" indent="0" algn="just">
              <a:lnSpc>
                <a:spcPct val="150000"/>
              </a:lnSpc>
              <a:buNone/>
            </a:pPr>
            <a:r>
              <a:rPr lang="fr-FR" sz="2400" dirty="0"/>
              <a:t>Un fichier contenant un ensemble de fonctions que vous souhaitez inclure dans un autre script/application est considéré également comme un module.</a:t>
            </a:r>
          </a:p>
          <a:p>
            <a:pPr marL="0" indent="0" algn="just">
              <a:lnSpc>
                <a:spcPct val="150000"/>
              </a:lnSpc>
              <a:buNone/>
            </a:pPr>
            <a:endParaRPr lang="fr-FR" sz="1800"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63</a:t>
            </a:fld>
            <a:endParaRPr lang="fr-FR"/>
          </a:p>
        </p:txBody>
      </p:sp>
      <p:grpSp>
        <p:nvGrpSpPr>
          <p:cNvPr id="16" name="Groupe 15">
            <a:extLst>
              <a:ext uri="{FF2B5EF4-FFF2-40B4-BE49-F238E27FC236}">
                <a16:creationId xmlns:a16="http://schemas.microsoft.com/office/drawing/2014/main" id="{FC9A3841-A53E-4EFA-A02C-27FFFEFA4A11}"/>
              </a:ext>
            </a:extLst>
          </p:cNvPr>
          <p:cNvGrpSpPr/>
          <p:nvPr/>
        </p:nvGrpSpPr>
        <p:grpSpPr>
          <a:xfrm>
            <a:off x="1438641" y="3750830"/>
            <a:ext cx="9432738" cy="1604508"/>
            <a:chOff x="1237571" y="3793934"/>
            <a:chExt cx="9432738" cy="1604508"/>
          </a:xfrm>
        </p:grpSpPr>
        <p:pic>
          <p:nvPicPr>
            <p:cNvPr id="9" name="Image 8">
              <a:extLst>
                <a:ext uri="{FF2B5EF4-FFF2-40B4-BE49-F238E27FC236}">
                  <a16:creationId xmlns:a16="http://schemas.microsoft.com/office/drawing/2014/main" id="{A4D999C5-6BA7-4EDA-B1CF-54A3D442D5C9}"/>
                </a:ext>
              </a:extLst>
            </p:cNvPr>
            <p:cNvPicPr>
              <a:picLocks noChangeAspect="1"/>
            </p:cNvPicPr>
            <p:nvPr/>
          </p:nvPicPr>
          <p:blipFill>
            <a:blip r:embed="rId2"/>
            <a:stretch>
              <a:fillRect/>
            </a:stretch>
          </p:blipFill>
          <p:spPr>
            <a:xfrm>
              <a:off x="7055155" y="3793934"/>
              <a:ext cx="3615154" cy="1140495"/>
            </a:xfrm>
            <a:prstGeom prst="rect">
              <a:avLst/>
            </a:prstGeom>
            <a:ln>
              <a:solidFill>
                <a:schemeClr val="tx1"/>
              </a:solidFill>
            </a:ln>
            <a:effectLst>
              <a:outerShdw blurRad="292100" dist="139700" dir="2700000" algn="tl" rotWithShape="0">
                <a:srgbClr val="333333">
                  <a:alpha val="65000"/>
                </a:srgbClr>
              </a:outerShdw>
            </a:effectLst>
          </p:spPr>
        </p:pic>
        <p:grpSp>
          <p:nvGrpSpPr>
            <p:cNvPr id="14" name="Groupe 13">
              <a:extLst>
                <a:ext uri="{FF2B5EF4-FFF2-40B4-BE49-F238E27FC236}">
                  <a16:creationId xmlns:a16="http://schemas.microsoft.com/office/drawing/2014/main" id="{67C680B6-901A-413C-883E-278B8E4481F9}"/>
                </a:ext>
              </a:extLst>
            </p:cNvPr>
            <p:cNvGrpSpPr/>
            <p:nvPr/>
          </p:nvGrpSpPr>
          <p:grpSpPr>
            <a:xfrm>
              <a:off x="1237571" y="3952890"/>
              <a:ext cx="3899275" cy="1445552"/>
              <a:chOff x="1082006" y="4156364"/>
              <a:chExt cx="3899275" cy="1445552"/>
            </a:xfrm>
          </p:grpSpPr>
          <p:pic>
            <p:nvPicPr>
              <p:cNvPr id="11" name="Image 10">
                <a:extLst>
                  <a:ext uri="{FF2B5EF4-FFF2-40B4-BE49-F238E27FC236}">
                    <a16:creationId xmlns:a16="http://schemas.microsoft.com/office/drawing/2014/main" id="{7022193B-A671-46A1-A6FE-0FF5FFFA1D94}"/>
                  </a:ext>
                </a:extLst>
              </p:cNvPr>
              <p:cNvPicPr>
                <a:picLocks noChangeAspect="1"/>
              </p:cNvPicPr>
              <p:nvPr/>
            </p:nvPicPr>
            <p:blipFill rotWithShape="1">
              <a:blip r:embed="rId3"/>
              <a:srcRect t="10453"/>
              <a:stretch/>
            </p:blipFill>
            <p:spPr>
              <a:xfrm>
                <a:off x="1082006" y="4156364"/>
                <a:ext cx="3899275" cy="733548"/>
              </a:xfrm>
              <a:prstGeom prst="rect">
                <a:avLst/>
              </a:prstGeom>
              <a:ln>
                <a:solidFill>
                  <a:schemeClr val="tx1"/>
                </a:solidFill>
              </a:ln>
              <a:effectLst>
                <a:outerShdw blurRad="292100" dist="139700" dir="2700000" algn="tl" rotWithShape="0">
                  <a:srgbClr val="333333">
                    <a:alpha val="65000"/>
                  </a:srgbClr>
                </a:outerShdw>
              </a:effectLst>
            </p:spPr>
          </p:pic>
          <p:sp>
            <p:nvSpPr>
              <p:cNvPr id="12" name="ZoneTexte 11">
                <a:extLst>
                  <a:ext uri="{FF2B5EF4-FFF2-40B4-BE49-F238E27FC236}">
                    <a16:creationId xmlns:a16="http://schemas.microsoft.com/office/drawing/2014/main" id="{3E68CFFF-D413-4256-8D19-C669C3BC219E}"/>
                  </a:ext>
                </a:extLst>
              </p:cNvPr>
              <p:cNvSpPr txBox="1"/>
              <p:nvPr/>
            </p:nvSpPr>
            <p:spPr>
              <a:xfrm>
                <a:off x="2290618" y="5232584"/>
                <a:ext cx="1921164" cy="369332"/>
              </a:xfrm>
              <a:prstGeom prst="rect">
                <a:avLst/>
              </a:prstGeom>
              <a:noFill/>
            </p:spPr>
            <p:txBody>
              <a:bodyPr wrap="square" rtlCol="0">
                <a:spAutoFit/>
              </a:bodyPr>
              <a:lstStyle/>
              <a:p>
                <a:r>
                  <a:rPr lang="fr-FR" dirty="0">
                    <a:solidFill>
                      <a:srgbClr val="FF2D20"/>
                    </a:solidFill>
                  </a:rPr>
                  <a:t>mymodule.py</a:t>
                </a:r>
              </a:p>
            </p:txBody>
          </p:sp>
        </p:grpSp>
        <p:sp>
          <p:nvSpPr>
            <p:cNvPr id="15" name="Flèche : droite 14">
              <a:extLst>
                <a:ext uri="{FF2B5EF4-FFF2-40B4-BE49-F238E27FC236}">
                  <a16:creationId xmlns:a16="http://schemas.microsoft.com/office/drawing/2014/main" id="{738AC408-B837-4AE0-97E0-4A7B67996097}"/>
                </a:ext>
              </a:extLst>
            </p:cNvPr>
            <p:cNvSpPr/>
            <p:nvPr/>
          </p:nvSpPr>
          <p:spPr>
            <a:xfrm>
              <a:off x="5948218" y="4165600"/>
              <a:ext cx="452582" cy="3971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8" name="Image 17">
            <a:extLst>
              <a:ext uri="{FF2B5EF4-FFF2-40B4-BE49-F238E27FC236}">
                <a16:creationId xmlns:a16="http://schemas.microsoft.com/office/drawing/2014/main" id="{B2FCF889-E7DB-41BC-AA0D-EEB8A4F208FC}"/>
              </a:ext>
            </a:extLst>
          </p:cNvPr>
          <p:cNvPicPr>
            <a:picLocks noChangeAspect="1"/>
          </p:cNvPicPr>
          <p:nvPr/>
        </p:nvPicPr>
        <p:blipFill>
          <a:blip r:embed="rId4"/>
          <a:stretch>
            <a:fillRect/>
          </a:stretch>
        </p:blipFill>
        <p:spPr>
          <a:xfrm>
            <a:off x="7256225" y="5253737"/>
            <a:ext cx="3448720" cy="1012018"/>
          </a:xfrm>
          <a:prstGeom prst="rect">
            <a:avLst/>
          </a:prstGeom>
          <a:ln>
            <a:solidFill>
              <a:schemeClr val="tx1"/>
            </a:solid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3C491378-6C24-40BC-B120-45D82452D306}"/>
              </a:ext>
            </a:extLst>
          </p:cNvPr>
          <p:cNvGrpSpPr/>
          <p:nvPr/>
        </p:nvGrpSpPr>
        <p:grpSpPr>
          <a:xfrm>
            <a:off x="389021" y="234907"/>
            <a:ext cx="11413957" cy="458989"/>
            <a:chOff x="389021" y="234907"/>
            <a:chExt cx="11413957" cy="458989"/>
          </a:xfrm>
        </p:grpSpPr>
        <p:grpSp>
          <p:nvGrpSpPr>
            <p:cNvPr id="19" name="Groupe 18">
              <a:extLst>
                <a:ext uri="{FF2B5EF4-FFF2-40B4-BE49-F238E27FC236}">
                  <a16:creationId xmlns:a16="http://schemas.microsoft.com/office/drawing/2014/main" id="{52820007-D7D7-400F-93C3-09006EBDAB4B}"/>
                </a:ext>
              </a:extLst>
            </p:cNvPr>
            <p:cNvGrpSpPr/>
            <p:nvPr/>
          </p:nvGrpSpPr>
          <p:grpSpPr>
            <a:xfrm>
              <a:off x="389021" y="248728"/>
              <a:ext cx="11413957" cy="445168"/>
              <a:chOff x="389021" y="304146"/>
              <a:chExt cx="11413957" cy="445168"/>
            </a:xfrm>
          </p:grpSpPr>
          <p:grpSp>
            <p:nvGrpSpPr>
              <p:cNvPr id="21" name="Groupe 20">
                <a:extLst>
                  <a:ext uri="{FF2B5EF4-FFF2-40B4-BE49-F238E27FC236}">
                    <a16:creationId xmlns:a16="http://schemas.microsoft.com/office/drawing/2014/main" id="{B4639FB3-240D-4CF7-A88E-A9287A0FAEBC}"/>
                  </a:ext>
                </a:extLst>
              </p:cNvPr>
              <p:cNvGrpSpPr/>
              <p:nvPr/>
            </p:nvGrpSpPr>
            <p:grpSpPr>
              <a:xfrm>
                <a:off x="389021" y="304146"/>
                <a:ext cx="7339767" cy="445168"/>
                <a:chOff x="536178" y="199713"/>
                <a:chExt cx="6893774" cy="445168"/>
              </a:xfrm>
            </p:grpSpPr>
            <p:sp>
              <p:nvSpPr>
                <p:cNvPr id="23" name="Rectangle à coins arrondis 18">
                  <a:extLst>
                    <a:ext uri="{FF2B5EF4-FFF2-40B4-BE49-F238E27FC236}">
                      <a16:creationId xmlns:a16="http://schemas.microsoft.com/office/drawing/2014/main" id="{60B4554C-6C64-49F2-99BF-23EDF09BEBAA}"/>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4" name="Rectangle à coins arrondis 19">
                  <a:extLst>
                    <a:ext uri="{FF2B5EF4-FFF2-40B4-BE49-F238E27FC236}">
                      <a16:creationId xmlns:a16="http://schemas.microsoft.com/office/drawing/2014/main" id="{8E949C54-590C-4A3A-8904-9D829524A35D}"/>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2" name="Rectangle à coins arrondis 19">
                <a:extLst>
                  <a:ext uri="{FF2B5EF4-FFF2-40B4-BE49-F238E27FC236}">
                    <a16:creationId xmlns:a16="http://schemas.microsoft.com/office/drawing/2014/main" id="{589C65C1-D436-44E7-BC45-43E426F00B59}"/>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20" name="Rectangle à coins arrondis 18">
              <a:extLst>
                <a:ext uri="{FF2B5EF4-FFF2-40B4-BE49-F238E27FC236}">
                  <a16:creationId xmlns:a16="http://schemas.microsoft.com/office/drawing/2014/main" id="{04E39A0A-569A-4CC1-AC83-97A7FEE4AAF1}"/>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746008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modules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7518141" cy="4498110"/>
          </a:xfrm>
        </p:spPr>
        <p:txBody>
          <a:bodyPr>
            <a:normAutofit/>
          </a:bodyPr>
          <a:lstStyle/>
          <a:p>
            <a:pPr marL="0" indent="0" algn="just">
              <a:lnSpc>
                <a:spcPct val="150000"/>
              </a:lnSpc>
              <a:buNone/>
            </a:pPr>
            <a:r>
              <a:rPr lang="fr-FR" sz="2400" dirty="0"/>
              <a:t>Vous pouvez créer un alias lorsque vous importez un module, en utilisant le mot clé  « </a:t>
            </a:r>
            <a:r>
              <a:rPr lang="fr-FR" sz="2400" b="1" dirty="0">
                <a:solidFill>
                  <a:srgbClr val="FF2D20"/>
                </a:solidFill>
              </a:rPr>
              <a:t>as </a:t>
            </a:r>
            <a:r>
              <a:rPr lang="fr-FR" sz="2400" dirty="0"/>
              <a:t>».</a:t>
            </a:r>
          </a:p>
          <a:p>
            <a:pPr marL="0" indent="0" algn="just">
              <a:lnSpc>
                <a:spcPct val="150000"/>
              </a:lnSpc>
              <a:buNone/>
            </a:pPr>
            <a:endParaRPr lang="fr-FR" sz="1050" dirty="0"/>
          </a:p>
          <a:p>
            <a:pPr marL="0" indent="0" algn="just">
              <a:lnSpc>
                <a:spcPct val="150000"/>
              </a:lnSpc>
              <a:buNone/>
            </a:pPr>
            <a:r>
              <a:rPr lang="fr-FR" sz="2400" dirty="0"/>
              <a:t>Il existe une fonction intégrée nommé </a:t>
            </a:r>
            <a:r>
              <a:rPr lang="fr-FR" sz="2400" b="1" dirty="0" err="1">
                <a:solidFill>
                  <a:srgbClr val="FF2D20"/>
                </a:solidFill>
              </a:rPr>
              <a:t>dir</a:t>
            </a:r>
            <a:r>
              <a:rPr lang="fr-FR" sz="2400" b="1" dirty="0">
                <a:solidFill>
                  <a:srgbClr val="FF2D20"/>
                </a:solidFill>
              </a:rPr>
              <a:t>() </a:t>
            </a:r>
            <a:r>
              <a:rPr lang="fr-FR" sz="2400" dirty="0"/>
              <a:t>pour lister tous les noms de fonctions (ou noms de variables) dans un module.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64</a:t>
            </a:fld>
            <a:endParaRPr lang="fr-FR"/>
          </a:p>
        </p:txBody>
      </p:sp>
      <p:pic>
        <p:nvPicPr>
          <p:cNvPr id="8" name="Image 7">
            <a:extLst>
              <a:ext uri="{FF2B5EF4-FFF2-40B4-BE49-F238E27FC236}">
                <a16:creationId xmlns:a16="http://schemas.microsoft.com/office/drawing/2014/main" id="{A3902DD3-327D-49AC-A7FC-9C459B4326B3}"/>
              </a:ext>
            </a:extLst>
          </p:cNvPr>
          <p:cNvPicPr>
            <a:picLocks noChangeAspect="1"/>
          </p:cNvPicPr>
          <p:nvPr/>
        </p:nvPicPr>
        <p:blipFill rotWithShape="1">
          <a:blip r:embed="rId2"/>
          <a:srcRect t="4761" b="7880"/>
          <a:stretch/>
        </p:blipFill>
        <p:spPr>
          <a:xfrm>
            <a:off x="8819572" y="1911926"/>
            <a:ext cx="2325255" cy="1062183"/>
          </a:xfrm>
          <a:prstGeom prst="rect">
            <a:avLst/>
          </a:prstGeom>
          <a:ln>
            <a:noFill/>
          </a:ln>
          <a:effectLst>
            <a:outerShdw blurRad="292100" dist="139700" dir="2700000" algn="tl" rotWithShape="0">
              <a:srgbClr val="333333">
                <a:alpha val="65000"/>
              </a:srgbClr>
            </a:outerShdw>
          </a:effectLst>
        </p:spPr>
      </p:pic>
      <p:pic>
        <p:nvPicPr>
          <p:cNvPr id="13" name="Image 12">
            <a:extLst>
              <a:ext uri="{FF2B5EF4-FFF2-40B4-BE49-F238E27FC236}">
                <a16:creationId xmlns:a16="http://schemas.microsoft.com/office/drawing/2014/main" id="{A1E91979-4C68-4D6B-BB07-3CD2CFC1014F}"/>
              </a:ext>
            </a:extLst>
          </p:cNvPr>
          <p:cNvPicPr>
            <a:picLocks noChangeAspect="1"/>
          </p:cNvPicPr>
          <p:nvPr/>
        </p:nvPicPr>
        <p:blipFill>
          <a:blip r:embed="rId3"/>
          <a:stretch>
            <a:fillRect/>
          </a:stretch>
        </p:blipFill>
        <p:spPr>
          <a:xfrm>
            <a:off x="8819572" y="3657637"/>
            <a:ext cx="2392690" cy="1200727"/>
          </a:xfrm>
          <a:prstGeom prst="rect">
            <a:avLst/>
          </a:prstGeom>
          <a:ln>
            <a:solidFill>
              <a:schemeClr val="tx1"/>
            </a:solidFill>
          </a:ln>
          <a:effectLst>
            <a:outerShdw blurRad="292100" dist="139700" dir="2700000" algn="tl" rotWithShape="0">
              <a:srgbClr val="333333">
                <a:alpha val="65000"/>
              </a:srgbClr>
            </a:outerShdw>
          </a:effectLst>
        </p:spPr>
      </p:pic>
      <p:pic>
        <p:nvPicPr>
          <p:cNvPr id="18" name="Image 17">
            <a:extLst>
              <a:ext uri="{FF2B5EF4-FFF2-40B4-BE49-F238E27FC236}">
                <a16:creationId xmlns:a16="http://schemas.microsoft.com/office/drawing/2014/main" id="{6EF6E849-E5BC-4B26-B567-1751F4377480}"/>
              </a:ext>
            </a:extLst>
          </p:cNvPr>
          <p:cNvPicPr>
            <a:picLocks noChangeAspect="1"/>
          </p:cNvPicPr>
          <p:nvPr/>
        </p:nvPicPr>
        <p:blipFill rotWithShape="1">
          <a:blip r:embed="rId4"/>
          <a:srcRect r="9453" b="-2784"/>
          <a:stretch/>
        </p:blipFill>
        <p:spPr>
          <a:xfrm>
            <a:off x="576248" y="5308152"/>
            <a:ext cx="11039503" cy="467480"/>
          </a:xfrm>
          <a:prstGeom prst="rect">
            <a:avLst/>
          </a:prstGeom>
          <a:ln>
            <a:noFill/>
          </a:ln>
          <a:effectLst>
            <a:outerShdw blurRad="292100" dist="139700" dir="2700000" algn="tl" rotWithShape="0">
              <a:srgbClr val="333333">
                <a:alpha val="65000"/>
              </a:srgbClr>
            </a:outerShdw>
          </a:effectLst>
        </p:spPr>
      </p:pic>
      <p:grpSp>
        <p:nvGrpSpPr>
          <p:cNvPr id="10" name="Groupe 9">
            <a:extLst>
              <a:ext uri="{FF2B5EF4-FFF2-40B4-BE49-F238E27FC236}">
                <a16:creationId xmlns:a16="http://schemas.microsoft.com/office/drawing/2014/main" id="{878D816C-4312-41BB-8EBC-8CB8EB6D31ED}"/>
              </a:ext>
            </a:extLst>
          </p:cNvPr>
          <p:cNvGrpSpPr/>
          <p:nvPr/>
        </p:nvGrpSpPr>
        <p:grpSpPr>
          <a:xfrm>
            <a:off x="389021" y="234907"/>
            <a:ext cx="11413957" cy="458989"/>
            <a:chOff x="389021" y="234907"/>
            <a:chExt cx="11413957" cy="458989"/>
          </a:xfrm>
        </p:grpSpPr>
        <p:grpSp>
          <p:nvGrpSpPr>
            <p:cNvPr id="11" name="Groupe 10">
              <a:extLst>
                <a:ext uri="{FF2B5EF4-FFF2-40B4-BE49-F238E27FC236}">
                  <a16:creationId xmlns:a16="http://schemas.microsoft.com/office/drawing/2014/main" id="{9286C373-5D5A-4EA8-85E0-DEE245ECA433}"/>
                </a:ext>
              </a:extLst>
            </p:cNvPr>
            <p:cNvGrpSpPr/>
            <p:nvPr/>
          </p:nvGrpSpPr>
          <p:grpSpPr>
            <a:xfrm>
              <a:off x="389021" y="248728"/>
              <a:ext cx="11413957" cy="445168"/>
              <a:chOff x="389021" y="304146"/>
              <a:chExt cx="11413957" cy="445168"/>
            </a:xfrm>
          </p:grpSpPr>
          <p:grpSp>
            <p:nvGrpSpPr>
              <p:cNvPr id="14" name="Groupe 13">
                <a:extLst>
                  <a:ext uri="{FF2B5EF4-FFF2-40B4-BE49-F238E27FC236}">
                    <a16:creationId xmlns:a16="http://schemas.microsoft.com/office/drawing/2014/main" id="{4CA5EDEA-91D2-453B-A614-15EA477D45C7}"/>
                  </a:ext>
                </a:extLst>
              </p:cNvPr>
              <p:cNvGrpSpPr/>
              <p:nvPr/>
            </p:nvGrpSpPr>
            <p:grpSpPr>
              <a:xfrm>
                <a:off x="389021" y="304146"/>
                <a:ext cx="7339767" cy="445168"/>
                <a:chOff x="536178" y="199713"/>
                <a:chExt cx="6893774" cy="445168"/>
              </a:xfrm>
            </p:grpSpPr>
            <p:sp>
              <p:nvSpPr>
                <p:cNvPr id="16" name="Rectangle à coins arrondis 18">
                  <a:extLst>
                    <a:ext uri="{FF2B5EF4-FFF2-40B4-BE49-F238E27FC236}">
                      <a16:creationId xmlns:a16="http://schemas.microsoft.com/office/drawing/2014/main" id="{0719770B-A334-4AD0-94F2-3F78AAA1DAB0}"/>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7" name="Rectangle à coins arrondis 19">
                  <a:extLst>
                    <a:ext uri="{FF2B5EF4-FFF2-40B4-BE49-F238E27FC236}">
                      <a16:creationId xmlns:a16="http://schemas.microsoft.com/office/drawing/2014/main" id="{022A123E-EEE4-430C-B56D-CEF0390E512D}"/>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5" name="Rectangle à coins arrondis 19">
                <a:extLst>
                  <a:ext uri="{FF2B5EF4-FFF2-40B4-BE49-F238E27FC236}">
                    <a16:creationId xmlns:a16="http://schemas.microsoft.com/office/drawing/2014/main" id="{C726B8C1-518E-44EB-8877-AE76DFE5B29B}"/>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2" name="Rectangle à coins arrondis 18">
              <a:extLst>
                <a:ext uri="{FF2B5EF4-FFF2-40B4-BE49-F238E27FC236}">
                  <a16:creationId xmlns:a16="http://schemas.microsoft.com/office/drawing/2014/main" id="{25C2D8A8-8BE0-4FDE-BB9D-50FC94C385C2}"/>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381194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PIP</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1122632" cy="4498110"/>
          </a:xfrm>
        </p:spPr>
        <p:txBody>
          <a:bodyPr>
            <a:normAutofit/>
          </a:bodyPr>
          <a:lstStyle/>
          <a:p>
            <a:pPr marL="0" indent="0" algn="just">
              <a:lnSpc>
                <a:spcPct val="150000"/>
              </a:lnSpc>
              <a:buNone/>
            </a:pPr>
            <a:r>
              <a:rPr lang="fr-FR" sz="2400" dirty="0"/>
              <a:t>PIP est un gestionnaire de packages pour les packages/ modules Python.</a:t>
            </a:r>
          </a:p>
          <a:p>
            <a:pPr marL="0" indent="0" algn="just">
              <a:lnSpc>
                <a:spcPct val="150000"/>
              </a:lnSpc>
              <a:buNone/>
            </a:pPr>
            <a:r>
              <a:rPr lang="fr-FR" sz="2400" dirty="0"/>
              <a:t>Pour vérifiez si PIP est installé</a:t>
            </a:r>
          </a:p>
          <a:p>
            <a:pPr marL="0" indent="0" algn="just">
              <a:lnSpc>
                <a:spcPct val="150000"/>
              </a:lnSpc>
              <a:buNone/>
            </a:pPr>
            <a:r>
              <a:rPr lang="fr-FR" sz="2400" dirty="0"/>
              <a:t>Pour téléchargez un package</a:t>
            </a:r>
          </a:p>
          <a:p>
            <a:pPr marL="0" indent="0" algn="just">
              <a:lnSpc>
                <a:spcPct val="150000"/>
              </a:lnSpc>
              <a:buNone/>
            </a:pPr>
            <a:r>
              <a:rPr lang="fr-FR" sz="2400" dirty="0"/>
              <a:t>Pour supprimer un package</a:t>
            </a:r>
          </a:p>
          <a:p>
            <a:pPr marL="0" indent="0" algn="just">
              <a:lnSpc>
                <a:spcPct val="150000"/>
              </a:lnSpc>
              <a:buNone/>
            </a:pPr>
            <a:r>
              <a:rPr lang="fr-FR" sz="2400" dirty="0"/>
              <a:t>Pour lister les packages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65</a:t>
            </a:fld>
            <a:endParaRPr lang="fr-FR"/>
          </a:p>
        </p:txBody>
      </p:sp>
      <p:pic>
        <p:nvPicPr>
          <p:cNvPr id="9" name="Image 8">
            <a:extLst>
              <a:ext uri="{FF2B5EF4-FFF2-40B4-BE49-F238E27FC236}">
                <a16:creationId xmlns:a16="http://schemas.microsoft.com/office/drawing/2014/main" id="{916CBD63-DCA1-41B7-A861-E0C5C4C01E6F}"/>
              </a:ext>
            </a:extLst>
          </p:cNvPr>
          <p:cNvPicPr>
            <a:picLocks noChangeAspect="1"/>
          </p:cNvPicPr>
          <p:nvPr/>
        </p:nvPicPr>
        <p:blipFill>
          <a:blip r:embed="rId2"/>
          <a:stretch>
            <a:fillRect/>
          </a:stretch>
        </p:blipFill>
        <p:spPr>
          <a:xfrm>
            <a:off x="5043055" y="2634887"/>
            <a:ext cx="1644072" cy="521567"/>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CF04A49F-4D6D-4624-9599-64FCD5E56AA2}"/>
              </a:ext>
            </a:extLst>
          </p:cNvPr>
          <p:cNvPicPr>
            <a:picLocks noChangeAspect="1"/>
          </p:cNvPicPr>
          <p:nvPr/>
        </p:nvPicPr>
        <p:blipFill>
          <a:blip r:embed="rId3"/>
          <a:stretch>
            <a:fillRect/>
          </a:stretch>
        </p:blipFill>
        <p:spPr>
          <a:xfrm>
            <a:off x="5043054" y="3314695"/>
            <a:ext cx="2728945" cy="448917"/>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9EBAB00C-39BA-4527-977D-20A99FBECAC5}"/>
              </a:ext>
            </a:extLst>
          </p:cNvPr>
          <p:cNvPicPr>
            <a:picLocks noChangeAspect="1"/>
          </p:cNvPicPr>
          <p:nvPr/>
        </p:nvPicPr>
        <p:blipFill>
          <a:blip r:embed="rId4"/>
          <a:stretch>
            <a:fillRect/>
          </a:stretch>
        </p:blipFill>
        <p:spPr>
          <a:xfrm>
            <a:off x="5037595" y="4008288"/>
            <a:ext cx="2911724" cy="387447"/>
          </a:xfrm>
          <a:prstGeom prst="rect">
            <a:avLst/>
          </a:prstGeom>
          <a:ln>
            <a:noFill/>
          </a:ln>
          <a:effectLst>
            <a:outerShdw blurRad="292100" dist="139700" dir="2700000" algn="tl" rotWithShape="0">
              <a:srgbClr val="333333">
                <a:alpha val="65000"/>
              </a:srgbClr>
            </a:outerShdw>
          </a:effectLst>
        </p:spPr>
      </p:pic>
      <p:pic>
        <p:nvPicPr>
          <p:cNvPr id="16" name="Image 15">
            <a:extLst>
              <a:ext uri="{FF2B5EF4-FFF2-40B4-BE49-F238E27FC236}">
                <a16:creationId xmlns:a16="http://schemas.microsoft.com/office/drawing/2014/main" id="{4DFE7722-8986-4796-A932-3BA44D7B819C}"/>
              </a:ext>
            </a:extLst>
          </p:cNvPr>
          <p:cNvPicPr>
            <a:picLocks noChangeAspect="1"/>
          </p:cNvPicPr>
          <p:nvPr/>
        </p:nvPicPr>
        <p:blipFill>
          <a:blip r:embed="rId5"/>
          <a:stretch>
            <a:fillRect/>
          </a:stretch>
        </p:blipFill>
        <p:spPr>
          <a:xfrm>
            <a:off x="5037594" y="4655338"/>
            <a:ext cx="1287323" cy="387446"/>
          </a:xfrm>
          <a:prstGeom prst="rect">
            <a:avLst/>
          </a:prstGeom>
        </p:spPr>
      </p:pic>
      <p:pic>
        <p:nvPicPr>
          <p:cNvPr id="19" name="Image 18">
            <a:extLst>
              <a:ext uri="{FF2B5EF4-FFF2-40B4-BE49-F238E27FC236}">
                <a16:creationId xmlns:a16="http://schemas.microsoft.com/office/drawing/2014/main" id="{652230AA-0C4B-4307-A118-60261A0189C1}"/>
              </a:ext>
            </a:extLst>
          </p:cNvPr>
          <p:cNvPicPr>
            <a:picLocks noChangeAspect="1"/>
          </p:cNvPicPr>
          <p:nvPr/>
        </p:nvPicPr>
        <p:blipFill>
          <a:blip r:embed="rId6"/>
          <a:stretch>
            <a:fillRect/>
          </a:stretch>
        </p:blipFill>
        <p:spPr>
          <a:xfrm>
            <a:off x="8075370" y="4655338"/>
            <a:ext cx="2248095" cy="1615580"/>
          </a:xfrm>
          <a:prstGeom prst="rect">
            <a:avLst/>
          </a:prstGeom>
        </p:spPr>
      </p:pic>
      <p:grpSp>
        <p:nvGrpSpPr>
          <p:cNvPr id="12" name="Groupe 11">
            <a:extLst>
              <a:ext uri="{FF2B5EF4-FFF2-40B4-BE49-F238E27FC236}">
                <a16:creationId xmlns:a16="http://schemas.microsoft.com/office/drawing/2014/main" id="{466EAE07-3A32-410B-911E-D0C71311D510}"/>
              </a:ext>
            </a:extLst>
          </p:cNvPr>
          <p:cNvGrpSpPr/>
          <p:nvPr/>
        </p:nvGrpSpPr>
        <p:grpSpPr>
          <a:xfrm>
            <a:off x="389021" y="234907"/>
            <a:ext cx="11413957" cy="458989"/>
            <a:chOff x="389021" y="234907"/>
            <a:chExt cx="11413957" cy="458989"/>
          </a:xfrm>
        </p:grpSpPr>
        <p:grpSp>
          <p:nvGrpSpPr>
            <p:cNvPr id="13" name="Groupe 12">
              <a:extLst>
                <a:ext uri="{FF2B5EF4-FFF2-40B4-BE49-F238E27FC236}">
                  <a16:creationId xmlns:a16="http://schemas.microsoft.com/office/drawing/2014/main" id="{4EB2A4AA-A601-4D1A-9729-3C5AE9575336}"/>
                </a:ext>
              </a:extLst>
            </p:cNvPr>
            <p:cNvGrpSpPr/>
            <p:nvPr/>
          </p:nvGrpSpPr>
          <p:grpSpPr>
            <a:xfrm>
              <a:off x="389021" y="248728"/>
              <a:ext cx="11413957" cy="445168"/>
              <a:chOff x="389021" y="304146"/>
              <a:chExt cx="11413957" cy="445168"/>
            </a:xfrm>
          </p:grpSpPr>
          <p:grpSp>
            <p:nvGrpSpPr>
              <p:cNvPr id="17" name="Groupe 16">
                <a:extLst>
                  <a:ext uri="{FF2B5EF4-FFF2-40B4-BE49-F238E27FC236}">
                    <a16:creationId xmlns:a16="http://schemas.microsoft.com/office/drawing/2014/main" id="{A81E44B8-636E-445E-BA03-88FB4298FCCC}"/>
                  </a:ext>
                </a:extLst>
              </p:cNvPr>
              <p:cNvGrpSpPr/>
              <p:nvPr/>
            </p:nvGrpSpPr>
            <p:grpSpPr>
              <a:xfrm>
                <a:off x="389021" y="304146"/>
                <a:ext cx="7339767" cy="445168"/>
                <a:chOff x="536178" y="199713"/>
                <a:chExt cx="6893774" cy="445168"/>
              </a:xfrm>
            </p:grpSpPr>
            <p:sp>
              <p:nvSpPr>
                <p:cNvPr id="20" name="Rectangle à coins arrondis 18">
                  <a:extLst>
                    <a:ext uri="{FF2B5EF4-FFF2-40B4-BE49-F238E27FC236}">
                      <a16:creationId xmlns:a16="http://schemas.microsoft.com/office/drawing/2014/main" id="{67DC90AE-8030-45F7-866F-1CDE3422215C}"/>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1" name="Rectangle à coins arrondis 19">
                  <a:extLst>
                    <a:ext uri="{FF2B5EF4-FFF2-40B4-BE49-F238E27FC236}">
                      <a16:creationId xmlns:a16="http://schemas.microsoft.com/office/drawing/2014/main" id="{E1815C62-0C41-4C66-9EB1-C7AF7651CF3D}"/>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8" name="Rectangle à coins arrondis 19">
                <a:extLst>
                  <a:ext uri="{FF2B5EF4-FFF2-40B4-BE49-F238E27FC236}">
                    <a16:creationId xmlns:a16="http://schemas.microsoft.com/office/drawing/2014/main" id="{5B95B18C-0FEC-4F24-8361-6FFA81D24B6E}"/>
                  </a:ext>
                </a:extLst>
              </p:cNvPr>
              <p:cNvSpPr/>
              <p:nvPr/>
            </p:nvSpPr>
            <p:spPr>
              <a:xfrm>
                <a:off x="8153399" y="304146"/>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5" name="Rectangle à coins arrondis 18">
              <a:extLst>
                <a:ext uri="{FF2B5EF4-FFF2-40B4-BE49-F238E27FC236}">
                  <a16:creationId xmlns:a16="http://schemas.microsoft.com/office/drawing/2014/main" id="{B3555EDB-5531-4685-B5B1-41D810743785}"/>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23861014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Fichiers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35259" y="1815811"/>
            <a:ext cx="11122632" cy="4498110"/>
          </a:xfrm>
        </p:spPr>
        <p:txBody>
          <a:bodyPr>
            <a:normAutofit/>
          </a:bodyPr>
          <a:lstStyle/>
          <a:p>
            <a:pPr marL="0" indent="0" algn="just">
              <a:lnSpc>
                <a:spcPct val="150000"/>
              </a:lnSpc>
              <a:buNone/>
            </a:pPr>
            <a:r>
              <a:rPr lang="fr-FR" sz="2400" dirty="0"/>
              <a:t>La gestion des fichiers est une partie importante de toute application Web/Desktop</a:t>
            </a:r>
          </a:p>
          <a:p>
            <a:pPr marL="0" indent="0" algn="just">
              <a:lnSpc>
                <a:spcPct val="150000"/>
              </a:lnSpc>
              <a:buNone/>
            </a:pPr>
            <a:r>
              <a:rPr lang="fr-FR" sz="2400" dirty="0"/>
              <a:t>Python a plusieurs fonctions pour créer, lire, mettre à jour et supprimer des fichiers.</a:t>
            </a:r>
          </a:p>
          <a:p>
            <a:pPr marL="0" indent="0" algn="just">
              <a:lnSpc>
                <a:spcPct val="150000"/>
              </a:lnSpc>
              <a:buNone/>
            </a:pPr>
            <a:r>
              <a:rPr lang="fr-FR" sz="2400" dirty="0"/>
              <a:t>La fonction clé pour travailler avec des fichiers en Python est la fonction </a:t>
            </a:r>
            <a:r>
              <a:rPr lang="fr-FR" sz="2400" b="1" dirty="0">
                <a:solidFill>
                  <a:srgbClr val="FF2D20"/>
                </a:solidFill>
              </a:rPr>
              <a:t>open()</a:t>
            </a:r>
            <a:r>
              <a:rPr lang="fr-FR" sz="2400" dirty="0"/>
              <a:t>.</a:t>
            </a:r>
          </a:p>
          <a:p>
            <a:pPr marL="0" indent="0" algn="just">
              <a:lnSpc>
                <a:spcPct val="150000"/>
              </a:lnSpc>
              <a:buNone/>
            </a:pPr>
            <a:r>
              <a:rPr lang="fr-FR" sz="2400" dirty="0"/>
              <a:t>La fonction </a:t>
            </a:r>
            <a:r>
              <a:rPr lang="fr-FR" sz="2400" b="1" dirty="0">
                <a:solidFill>
                  <a:srgbClr val="FF2D20"/>
                </a:solidFill>
              </a:rPr>
              <a:t>open()</a:t>
            </a:r>
            <a:r>
              <a:rPr lang="fr-FR" sz="2400" dirty="0"/>
              <a:t> prend deux paramètres : </a:t>
            </a:r>
          </a:p>
          <a:p>
            <a:pPr marL="628650" indent="-268288" algn="just">
              <a:lnSpc>
                <a:spcPct val="150000"/>
              </a:lnSpc>
            </a:pPr>
            <a:r>
              <a:rPr lang="fr-FR" sz="2400" dirty="0"/>
              <a:t>Nom ou chemin de fichier</a:t>
            </a:r>
          </a:p>
          <a:p>
            <a:pPr marL="628650" indent="-268288" algn="just">
              <a:lnSpc>
                <a:spcPct val="150000"/>
              </a:lnSpc>
            </a:pPr>
            <a:r>
              <a:rPr lang="fr-FR" sz="2400" dirty="0"/>
              <a:t>Mode d’ouverture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66</a:t>
            </a:fld>
            <a:endParaRPr lang="fr-FR"/>
          </a:p>
        </p:txBody>
      </p:sp>
      <p:pic>
        <p:nvPicPr>
          <p:cNvPr id="12" name="Image 11">
            <a:extLst>
              <a:ext uri="{FF2B5EF4-FFF2-40B4-BE49-F238E27FC236}">
                <a16:creationId xmlns:a16="http://schemas.microsoft.com/office/drawing/2014/main" id="{B9B6BD82-C8E2-4756-BA5D-082F68AA2903}"/>
              </a:ext>
            </a:extLst>
          </p:cNvPr>
          <p:cNvPicPr>
            <a:picLocks noChangeAspect="1"/>
          </p:cNvPicPr>
          <p:nvPr/>
        </p:nvPicPr>
        <p:blipFill>
          <a:blip r:embed="rId2"/>
          <a:stretch>
            <a:fillRect/>
          </a:stretch>
        </p:blipFill>
        <p:spPr>
          <a:xfrm>
            <a:off x="5557222" y="4876092"/>
            <a:ext cx="5192355" cy="619543"/>
          </a:xfrm>
          <a:prstGeom prst="rect">
            <a:avLst/>
          </a:prstGeom>
          <a:ln>
            <a:solidFill>
              <a:schemeClr val="tx1"/>
            </a:solidFill>
          </a:ln>
          <a:effectLst>
            <a:outerShdw blurRad="292100" dist="139700" dir="2700000" algn="tl" rotWithShape="0">
              <a:srgbClr val="333333">
                <a:alpha val="65000"/>
              </a:srgbClr>
            </a:outerShdw>
          </a:effectLst>
        </p:spPr>
      </p:pic>
      <p:grpSp>
        <p:nvGrpSpPr>
          <p:cNvPr id="8" name="Groupe 7">
            <a:extLst>
              <a:ext uri="{FF2B5EF4-FFF2-40B4-BE49-F238E27FC236}">
                <a16:creationId xmlns:a16="http://schemas.microsoft.com/office/drawing/2014/main" id="{CE851D60-239B-46DA-AF86-964389223E3C}"/>
              </a:ext>
            </a:extLst>
          </p:cNvPr>
          <p:cNvGrpSpPr/>
          <p:nvPr/>
        </p:nvGrpSpPr>
        <p:grpSpPr>
          <a:xfrm>
            <a:off x="389021" y="234907"/>
            <a:ext cx="11413957" cy="458989"/>
            <a:chOff x="389021" y="234907"/>
            <a:chExt cx="11413957" cy="458989"/>
          </a:xfrm>
        </p:grpSpPr>
        <p:grpSp>
          <p:nvGrpSpPr>
            <p:cNvPr id="9" name="Groupe 8">
              <a:extLst>
                <a:ext uri="{FF2B5EF4-FFF2-40B4-BE49-F238E27FC236}">
                  <a16:creationId xmlns:a16="http://schemas.microsoft.com/office/drawing/2014/main" id="{6EF12906-4183-4F01-A130-19C289E5F7E1}"/>
                </a:ext>
              </a:extLst>
            </p:cNvPr>
            <p:cNvGrpSpPr/>
            <p:nvPr/>
          </p:nvGrpSpPr>
          <p:grpSpPr>
            <a:xfrm>
              <a:off x="389021" y="248728"/>
              <a:ext cx="11413957" cy="445168"/>
              <a:chOff x="389021" y="304146"/>
              <a:chExt cx="11413957" cy="445168"/>
            </a:xfrm>
          </p:grpSpPr>
          <p:grpSp>
            <p:nvGrpSpPr>
              <p:cNvPr id="11" name="Groupe 10">
                <a:extLst>
                  <a:ext uri="{FF2B5EF4-FFF2-40B4-BE49-F238E27FC236}">
                    <a16:creationId xmlns:a16="http://schemas.microsoft.com/office/drawing/2014/main" id="{F69D5A28-FD1A-4B5B-A2BB-49512261ED54}"/>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0E05E840-007A-4C04-95EB-09DFB5ED1A55}"/>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D86891A9-6892-4CEB-9958-4D18C0407127}"/>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6767B405-A27B-4A79-AB9E-1CE6A0D8B7AF}"/>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0" name="Rectangle à coins arrondis 18">
              <a:extLst>
                <a:ext uri="{FF2B5EF4-FFF2-40B4-BE49-F238E27FC236}">
                  <a16:creationId xmlns:a16="http://schemas.microsoft.com/office/drawing/2014/main" id="{2F89A22C-2640-429D-964D-E4D10F6914ED}"/>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783468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Modes d’ouverture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67</a:t>
            </a:fld>
            <a:endParaRPr lang="fr-FR"/>
          </a:p>
        </p:txBody>
      </p:sp>
      <p:pic>
        <p:nvPicPr>
          <p:cNvPr id="8" name="Image 7">
            <a:extLst>
              <a:ext uri="{FF2B5EF4-FFF2-40B4-BE49-F238E27FC236}">
                <a16:creationId xmlns:a16="http://schemas.microsoft.com/office/drawing/2014/main" id="{F19D523B-8C5A-4D73-942A-66FAFE638CCF}"/>
              </a:ext>
            </a:extLst>
          </p:cNvPr>
          <p:cNvPicPr>
            <a:picLocks noChangeAspect="1"/>
          </p:cNvPicPr>
          <p:nvPr/>
        </p:nvPicPr>
        <p:blipFill>
          <a:blip r:embed="rId2"/>
          <a:stretch>
            <a:fillRect/>
          </a:stretch>
        </p:blipFill>
        <p:spPr>
          <a:xfrm>
            <a:off x="1285930" y="1919662"/>
            <a:ext cx="9620135" cy="2386635"/>
          </a:xfrm>
          <a:prstGeom prst="rect">
            <a:avLst/>
          </a:prstGeom>
          <a:ln>
            <a:solidFill>
              <a:schemeClr val="tx1"/>
            </a:solid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139F055E-AD19-4EA4-B719-DF0788C6CCF0}"/>
              </a:ext>
            </a:extLst>
          </p:cNvPr>
          <p:cNvPicPr>
            <a:picLocks noChangeAspect="1"/>
          </p:cNvPicPr>
          <p:nvPr/>
        </p:nvPicPr>
        <p:blipFill>
          <a:blip r:embed="rId3"/>
          <a:stretch>
            <a:fillRect/>
          </a:stretch>
        </p:blipFill>
        <p:spPr>
          <a:xfrm>
            <a:off x="1285930" y="4631189"/>
            <a:ext cx="9620135" cy="1221161"/>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469819E2-B0F1-47A4-B387-FB4F8E5171CC}"/>
              </a:ext>
            </a:extLst>
          </p:cNvPr>
          <p:cNvGrpSpPr/>
          <p:nvPr/>
        </p:nvGrpSpPr>
        <p:grpSpPr>
          <a:xfrm>
            <a:off x="389021" y="234907"/>
            <a:ext cx="11413957" cy="458989"/>
            <a:chOff x="389021" y="234907"/>
            <a:chExt cx="11413957" cy="458989"/>
          </a:xfrm>
        </p:grpSpPr>
        <p:grpSp>
          <p:nvGrpSpPr>
            <p:cNvPr id="11" name="Groupe 10">
              <a:extLst>
                <a:ext uri="{FF2B5EF4-FFF2-40B4-BE49-F238E27FC236}">
                  <a16:creationId xmlns:a16="http://schemas.microsoft.com/office/drawing/2014/main" id="{2A8B0F6C-8F25-4175-AC2F-BA626B8C96B8}"/>
                </a:ext>
              </a:extLst>
            </p:cNvPr>
            <p:cNvGrpSpPr/>
            <p:nvPr/>
          </p:nvGrpSpPr>
          <p:grpSpPr>
            <a:xfrm>
              <a:off x="389021" y="248728"/>
              <a:ext cx="11413957" cy="445168"/>
              <a:chOff x="389021" y="304146"/>
              <a:chExt cx="11413957" cy="445168"/>
            </a:xfrm>
          </p:grpSpPr>
          <p:grpSp>
            <p:nvGrpSpPr>
              <p:cNvPr id="13" name="Groupe 12">
                <a:extLst>
                  <a:ext uri="{FF2B5EF4-FFF2-40B4-BE49-F238E27FC236}">
                    <a16:creationId xmlns:a16="http://schemas.microsoft.com/office/drawing/2014/main" id="{AC4020ED-5199-4DF6-8A22-70D4B0288099}"/>
                  </a:ext>
                </a:extLst>
              </p:cNvPr>
              <p:cNvGrpSpPr/>
              <p:nvPr/>
            </p:nvGrpSpPr>
            <p:grpSpPr>
              <a:xfrm>
                <a:off x="389021" y="304146"/>
                <a:ext cx="7339767" cy="445168"/>
                <a:chOff x="536178" y="199713"/>
                <a:chExt cx="6893774" cy="445168"/>
              </a:xfrm>
            </p:grpSpPr>
            <p:sp>
              <p:nvSpPr>
                <p:cNvPr id="15" name="Rectangle à coins arrondis 18">
                  <a:extLst>
                    <a:ext uri="{FF2B5EF4-FFF2-40B4-BE49-F238E27FC236}">
                      <a16:creationId xmlns:a16="http://schemas.microsoft.com/office/drawing/2014/main" id="{4A60FC5E-52F3-4D6C-886B-E500B21F67BB}"/>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6" name="Rectangle à coins arrondis 19">
                  <a:extLst>
                    <a:ext uri="{FF2B5EF4-FFF2-40B4-BE49-F238E27FC236}">
                      <a16:creationId xmlns:a16="http://schemas.microsoft.com/office/drawing/2014/main" id="{4606157E-482C-4546-A6E1-3E7E96F5EB14}"/>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4" name="Rectangle à coins arrondis 19">
                <a:extLst>
                  <a:ext uri="{FF2B5EF4-FFF2-40B4-BE49-F238E27FC236}">
                    <a16:creationId xmlns:a16="http://schemas.microsoft.com/office/drawing/2014/main" id="{B1DC33BA-9637-4E60-B691-FC4DA69C197A}"/>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2" name="Rectangle à coins arrondis 18">
              <a:extLst>
                <a:ext uri="{FF2B5EF4-FFF2-40B4-BE49-F238E27FC236}">
                  <a16:creationId xmlns:a16="http://schemas.microsoft.com/office/drawing/2014/main" id="{FD55726D-8C2D-4143-ACD1-37D53282AC03}"/>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2627121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Lecture de Fichier</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68</a:t>
            </a:fld>
            <a:endParaRPr lang="fr-FR"/>
          </a:p>
        </p:txBody>
      </p:sp>
      <p:sp>
        <p:nvSpPr>
          <p:cNvPr id="9" name="ZoneTexte 8">
            <a:extLst>
              <a:ext uri="{FF2B5EF4-FFF2-40B4-BE49-F238E27FC236}">
                <a16:creationId xmlns:a16="http://schemas.microsoft.com/office/drawing/2014/main" id="{BF35C14F-F5A5-4DED-90E2-18BD1A6AC47E}"/>
              </a:ext>
            </a:extLst>
          </p:cNvPr>
          <p:cNvSpPr txBox="1"/>
          <p:nvPr/>
        </p:nvSpPr>
        <p:spPr>
          <a:xfrm>
            <a:off x="635258" y="1718627"/>
            <a:ext cx="7040160" cy="3913059"/>
          </a:xfrm>
          <a:prstGeom prst="rect">
            <a:avLst/>
          </a:prstGeom>
          <a:noFill/>
        </p:spPr>
        <p:txBody>
          <a:bodyPr wrap="square">
            <a:spAutoFit/>
          </a:bodyPr>
          <a:lstStyle/>
          <a:p>
            <a:pPr>
              <a:lnSpc>
                <a:spcPct val="150000"/>
              </a:lnSpc>
            </a:pPr>
            <a:r>
              <a:rPr lang="fr-FR" sz="2400" dirty="0"/>
              <a:t>La fonction </a:t>
            </a:r>
            <a:r>
              <a:rPr lang="fr-FR" sz="2400" b="1" dirty="0">
                <a:solidFill>
                  <a:srgbClr val="FF2D20"/>
                </a:solidFill>
              </a:rPr>
              <a:t>open()</a:t>
            </a:r>
            <a:r>
              <a:rPr lang="fr-FR" sz="2400" dirty="0"/>
              <a:t> renvoie un objet fichier, qui a une méthode </a:t>
            </a:r>
            <a:r>
              <a:rPr lang="fr-FR" sz="2400" b="1" dirty="0" err="1">
                <a:solidFill>
                  <a:srgbClr val="FF2D20"/>
                </a:solidFill>
              </a:rPr>
              <a:t>read</a:t>
            </a:r>
            <a:r>
              <a:rPr lang="fr-FR" sz="2400" b="1" dirty="0">
                <a:solidFill>
                  <a:srgbClr val="FF2D20"/>
                </a:solidFill>
              </a:rPr>
              <a:t>() </a:t>
            </a:r>
            <a:r>
              <a:rPr lang="fr-FR" sz="2400" dirty="0"/>
              <a:t>pour lire le contenu du fichier.</a:t>
            </a:r>
          </a:p>
          <a:p>
            <a:pPr>
              <a:lnSpc>
                <a:spcPct val="150000"/>
              </a:lnSpc>
            </a:pPr>
            <a:r>
              <a:rPr lang="fr-FR" sz="2400" dirty="0"/>
              <a:t>Vous pouvez renvoyer une ligne en utilisant la méthode  </a:t>
            </a:r>
            <a:r>
              <a:rPr lang="fr-FR" sz="2400" b="1" dirty="0" err="1">
                <a:solidFill>
                  <a:srgbClr val="FF2D20"/>
                </a:solidFill>
              </a:rPr>
              <a:t>readline</a:t>
            </a:r>
            <a:r>
              <a:rPr lang="fr-FR" sz="2400" b="1" dirty="0">
                <a:solidFill>
                  <a:srgbClr val="FF2D20"/>
                </a:solidFill>
              </a:rPr>
              <a:t>().</a:t>
            </a:r>
          </a:p>
          <a:p>
            <a:pPr>
              <a:lnSpc>
                <a:spcPct val="150000"/>
              </a:lnSpc>
            </a:pPr>
            <a:r>
              <a:rPr lang="fr-FR" sz="2400" dirty="0"/>
              <a:t>En parcourant le fichier avec une boucle </a:t>
            </a:r>
            <a:r>
              <a:rPr lang="fr-FR" sz="2400" b="1" dirty="0">
                <a:solidFill>
                  <a:srgbClr val="FF2D20"/>
                </a:solidFill>
              </a:rPr>
              <a:t>for</a:t>
            </a:r>
            <a:r>
              <a:rPr lang="fr-FR" sz="2400" dirty="0"/>
              <a:t>, vous pouvez lire l'intégralité du fichier, ligne par ligne.</a:t>
            </a:r>
          </a:p>
          <a:p>
            <a:pPr>
              <a:lnSpc>
                <a:spcPct val="150000"/>
              </a:lnSpc>
            </a:pPr>
            <a:r>
              <a:rPr lang="fr-FR" sz="2400" dirty="0"/>
              <a:t>Il est recommandé de toujours </a:t>
            </a:r>
            <a:r>
              <a:rPr lang="fr-FR" sz="2400" b="1" dirty="0">
                <a:solidFill>
                  <a:srgbClr val="FF2D20"/>
                </a:solidFill>
              </a:rPr>
              <a:t>fermer le fichier </a:t>
            </a:r>
            <a:r>
              <a:rPr lang="fr-FR" sz="2400" dirty="0"/>
              <a:t>à la fin.</a:t>
            </a:r>
          </a:p>
        </p:txBody>
      </p:sp>
      <p:pic>
        <p:nvPicPr>
          <p:cNvPr id="11" name="Image 10">
            <a:extLst>
              <a:ext uri="{FF2B5EF4-FFF2-40B4-BE49-F238E27FC236}">
                <a16:creationId xmlns:a16="http://schemas.microsoft.com/office/drawing/2014/main" id="{0CD939DA-7D49-492C-9194-646E1DFBB256}"/>
              </a:ext>
            </a:extLst>
          </p:cNvPr>
          <p:cNvPicPr>
            <a:picLocks noChangeAspect="1"/>
          </p:cNvPicPr>
          <p:nvPr/>
        </p:nvPicPr>
        <p:blipFill>
          <a:blip r:embed="rId2"/>
          <a:stretch>
            <a:fillRect/>
          </a:stretch>
        </p:blipFill>
        <p:spPr>
          <a:xfrm>
            <a:off x="7890568" y="1879543"/>
            <a:ext cx="3446548" cy="764796"/>
          </a:xfrm>
          <a:prstGeom prst="rect">
            <a:avLst/>
          </a:prstGeom>
          <a:ln>
            <a:solidFill>
              <a:schemeClr val="tx1"/>
            </a:solidFill>
          </a:ln>
          <a:effectLst>
            <a:outerShdw blurRad="292100" dist="139700" dir="2700000" algn="tl" rotWithShape="0">
              <a:srgbClr val="333333">
                <a:alpha val="65000"/>
              </a:srgbClr>
            </a:outerShdw>
          </a:effectLst>
        </p:spPr>
      </p:pic>
      <p:pic>
        <p:nvPicPr>
          <p:cNvPr id="13" name="Image 12">
            <a:extLst>
              <a:ext uri="{FF2B5EF4-FFF2-40B4-BE49-F238E27FC236}">
                <a16:creationId xmlns:a16="http://schemas.microsoft.com/office/drawing/2014/main" id="{7DF4B549-80AF-4ED4-9491-CB9676208656}"/>
              </a:ext>
            </a:extLst>
          </p:cNvPr>
          <p:cNvPicPr>
            <a:picLocks noChangeAspect="1"/>
          </p:cNvPicPr>
          <p:nvPr/>
        </p:nvPicPr>
        <p:blipFill>
          <a:blip r:embed="rId3"/>
          <a:stretch>
            <a:fillRect/>
          </a:stretch>
        </p:blipFill>
        <p:spPr>
          <a:xfrm>
            <a:off x="7890568" y="3034422"/>
            <a:ext cx="3496848" cy="749325"/>
          </a:xfrm>
          <a:prstGeom prst="rect">
            <a:avLst/>
          </a:prstGeom>
          <a:ln>
            <a:solidFill>
              <a:schemeClr val="tx1"/>
            </a:solidFill>
          </a:ln>
          <a:effectLst>
            <a:outerShdw blurRad="292100" dist="139700" dir="2700000" algn="tl" rotWithShape="0">
              <a:srgbClr val="333333">
                <a:alpha val="65000"/>
              </a:srgbClr>
            </a:outerShdw>
          </a:effectLst>
        </p:spPr>
      </p:pic>
      <p:pic>
        <p:nvPicPr>
          <p:cNvPr id="15" name="Image 14">
            <a:extLst>
              <a:ext uri="{FF2B5EF4-FFF2-40B4-BE49-F238E27FC236}">
                <a16:creationId xmlns:a16="http://schemas.microsoft.com/office/drawing/2014/main" id="{5DA61D06-F340-4267-A49D-E06FE677D442}"/>
              </a:ext>
            </a:extLst>
          </p:cNvPr>
          <p:cNvPicPr>
            <a:picLocks noChangeAspect="1"/>
          </p:cNvPicPr>
          <p:nvPr/>
        </p:nvPicPr>
        <p:blipFill>
          <a:blip r:embed="rId4"/>
          <a:stretch>
            <a:fillRect/>
          </a:stretch>
        </p:blipFill>
        <p:spPr>
          <a:xfrm>
            <a:off x="7890567" y="4073761"/>
            <a:ext cx="3331616" cy="977149"/>
          </a:xfrm>
          <a:prstGeom prst="rect">
            <a:avLst/>
          </a:prstGeom>
          <a:ln>
            <a:solidFill>
              <a:schemeClr val="tx1"/>
            </a:solidFill>
          </a:ln>
          <a:effectLst>
            <a:outerShdw blurRad="292100" dist="139700" dir="2700000" algn="tl" rotWithShape="0">
              <a:srgbClr val="333333">
                <a:alpha val="65000"/>
              </a:srgbClr>
            </a:outerShdw>
          </a:effectLst>
        </p:spPr>
      </p:pic>
      <p:pic>
        <p:nvPicPr>
          <p:cNvPr id="17" name="Image 16">
            <a:extLst>
              <a:ext uri="{FF2B5EF4-FFF2-40B4-BE49-F238E27FC236}">
                <a16:creationId xmlns:a16="http://schemas.microsoft.com/office/drawing/2014/main" id="{1A468F3E-E66E-412B-ADB1-A5E6BDA4D91A}"/>
              </a:ext>
            </a:extLst>
          </p:cNvPr>
          <p:cNvPicPr>
            <a:picLocks noChangeAspect="1"/>
          </p:cNvPicPr>
          <p:nvPr/>
        </p:nvPicPr>
        <p:blipFill>
          <a:blip r:embed="rId5"/>
          <a:stretch>
            <a:fillRect/>
          </a:stretch>
        </p:blipFill>
        <p:spPr>
          <a:xfrm>
            <a:off x="7890567" y="5340924"/>
            <a:ext cx="3128016" cy="916669"/>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e 11">
            <a:extLst>
              <a:ext uri="{FF2B5EF4-FFF2-40B4-BE49-F238E27FC236}">
                <a16:creationId xmlns:a16="http://schemas.microsoft.com/office/drawing/2014/main" id="{A91B5A8B-F2DB-41AA-9535-BCB8FFB4D6E9}"/>
              </a:ext>
            </a:extLst>
          </p:cNvPr>
          <p:cNvGrpSpPr/>
          <p:nvPr/>
        </p:nvGrpSpPr>
        <p:grpSpPr>
          <a:xfrm>
            <a:off x="389021" y="234907"/>
            <a:ext cx="11413957" cy="458989"/>
            <a:chOff x="389021" y="234907"/>
            <a:chExt cx="11413957" cy="458989"/>
          </a:xfrm>
        </p:grpSpPr>
        <p:grpSp>
          <p:nvGrpSpPr>
            <p:cNvPr id="14" name="Groupe 13">
              <a:extLst>
                <a:ext uri="{FF2B5EF4-FFF2-40B4-BE49-F238E27FC236}">
                  <a16:creationId xmlns:a16="http://schemas.microsoft.com/office/drawing/2014/main" id="{E04D93FE-65A0-4184-8A60-E5E45F27BA0C}"/>
                </a:ext>
              </a:extLst>
            </p:cNvPr>
            <p:cNvGrpSpPr/>
            <p:nvPr/>
          </p:nvGrpSpPr>
          <p:grpSpPr>
            <a:xfrm>
              <a:off x="389021" y="248728"/>
              <a:ext cx="11413957" cy="445168"/>
              <a:chOff x="389021" y="304146"/>
              <a:chExt cx="11413957" cy="445168"/>
            </a:xfrm>
          </p:grpSpPr>
          <p:grpSp>
            <p:nvGrpSpPr>
              <p:cNvPr id="18" name="Groupe 17">
                <a:extLst>
                  <a:ext uri="{FF2B5EF4-FFF2-40B4-BE49-F238E27FC236}">
                    <a16:creationId xmlns:a16="http://schemas.microsoft.com/office/drawing/2014/main" id="{A48E0887-888E-4334-92E3-BD266BBE6C2A}"/>
                  </a:ext>
                </a:extLst>
              </p:cNvPr>
              <p:cNvGrpSpPr/>
              <p:nvPr/>
            </p:nvGrpSpPr>
            <p:grpSpPr>
              <a:xfrm>
                <a:off x="389021" y="304146"/>
                <a:ext cx="7339767" cy="445168"/>
                <a:chOff x="536178" y="199713"/>
                <a:chExt cx="6893774" cy="445168"/>
              </a:xfrm>
            </p:grpSpPr>
            <p:sp>
              <p:nvSpPr>
                <p:cNvPr id="20" name="Rectangle à coins arrondis 18">
                  <a:extLst>
                    <a:ext uri="{FF2B5EF4-FFF2-40B4-BE49-F238E27FC236}">
                      <a16:creationId xmlns:a16="http://schemas.microsoft.com/office/drawing/2014/main" id="{1707BEB1-E259-4C66-9B7B-726CDC7E6F20}"/>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1" name="Rectangle à coins arrondis 19">
                  <a:extLst>
                    <a:ext uri="{FF2B5EF4-FFF2-40B4-BE49-F238E27FC236}">
                      <a16:creationId xmlns:a16="http://schemas.microsoft.com/office/drawing/2014/main" id="{BC903A28-4AF9-49E3-AC6A-7CA87C841E2C}"/>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9" name="Rectangle à coins arrondis 19">
                <a:extLst>
                  <a:ext uri="{FF2B5EF4-FFF2-40B4-BE49-F238E27FC236}">
                    <a16:creationId xmlns:a16="http://schemas.microsoft.com/office/drawing/2014/main" id="{581DDFB3-AFB5-4BC5-B7DD-CBFCAEE63698}"/>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6" name="Rectangle à coins arrondis 18">
              <a:extLst>
                <a:ext uri="{FF2B5EF4-FFF2-40B4-BE49-F238E27FC236}">
                  <a16:creationId xmlns:a16="http://schemas.microsoft.com/office/drawing/2014/main" id="{BBB34E98-80A3-40FC-8148-288A42DC3327}"/>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35686049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Ecriture dans un Fichier</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69</a:t>
            </a:fld>
            <a:endParaRPr lang="fr-FR"/>
          </a:p>
        </p:txBody>
      </p:sp>
      <p:pic>
        <p:nvPicPr>
          <p:cNvPr id="7" name="Image 6">
            <a:extLst>
              <a:ext uri="{FF2B5EF4-FFF2-40B4-BE49-F238E27FC236}">
                <a16:creationId xmlns:a16="http://schemas.microsoft.com/office/drawing/2014/main" id="{3D72E111-CBF7-4F73-BB5D-EA3B536DE782}"/>
              </a:ext>
            </a:extLst>
          </p:cNvPr>
          <p:cNvPicPr>
            <a:picLocks noChangeAspect="1"/>
          </p:cNvPicPr>
          <p:nvPr/>
        </p:nvPicPr>
        <p:blipFill rotWithShape="1">
          <a:blip r:embed="rId2"/>
          <a:srcRect t="1787" r="17699" b="2020"/>
          <a:stretch/>
        </p:blipFill>
        <p:spPr>
          <a:xfrm>
            <a:off x="822036" y="1995055"/>
            <a:ext cx="5026892" cy="2198254"/>
          </a:xfrm>
          <a:prstGeom prst="rect">
            <a:avLst/>
          </a:prstGeom>
          <a:ln>
            <a:solidFill>
              <a:schemeClr val="tx1"/>
            </a:solid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7160AA24-1120-43C2-8157-2F2FDEBFE9CC}"/>
              </a:ext>
            </a:extLst>
          </p:cNvPr>
          <p:cNvPicPr>
            <a:picLocks noChangeAspect="1"/>
          </p:cNvPicPr>
          <p:nvPr/>
        </p:nvPicPr>
        <p:blipFill>
          <a:blip r:embed="rId3"/>
          <a:stretch>
            <a:fillRect/>
          </a:stretch>
        </p:blipFill>
        <p:spPr>
          <a:xfrm>
            <a:off x="6331530" y="2000179"/>
            <a:ext cx="5004042" cy="2193130"/>
          </a:xfrm>
          <a:prstGeom prst="rect">
            <a:avLst/>
          </a:prstGeom>
          <a:ln>
            <a:solidFill>
              <a:schemeClr val="tx1"/>
            </a:solid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9E90F529-D3B4-4958-84F5-2CF7ACD31D35}"/>
              </a:ext>
            </a:extLst>
          </p:cNvPr>
          <p:cNvPicPr>
            <a:picLocks noChangeAspect="1"/>
          </p:cNvPicPr>
          <p:nvPr/>
        </p:nvPicPr>
        <p:blipFill>
          <a:blip r:embed="rId4"/>
          <a:stretch>
            <a:fillRect/>
          </a:stretch>
        </p:blipFill>
        <p:spPr>
          <a:xfrm>
            <a:off x="6660176" y="5001249"/>
            <a:ext cx="4346749" cy="607196"/>
          </a:xfrm>
          <a:prstGeom prst="rect">
            <a:avLst/>
          </a:prstGeom>
          <a:ln>
            <a:noFill/>
          </a:ln>
          <a:effectLst>
            <a:outerShdw blurRad="292100" dist="139700" dir="2700000" algn="tl" rotWithShape="0">
              <a:srgbClr val="333333">
                <a:alpha val="65000"/>
              </a:srgbClr>
            </a:outerShdw>
          </a:effectLst>
        </p:spPr>
      </p:pic>
      <p:pic>
        <p:nvPicPr>
          <p:cNvPr id="18" name="Image 17">
            <a:extLst>
              <a:ext uri="{FF2B5EF4-FFF2-40B4-BE49-F238E27FC236}">
                <a16:creationId xmlns:a16="http://schemas.microsoft.com/office/drawing/2014/main" id="{45E100A6-69C4-4C43-B8C5-01CA53AFA6D7}"/>
              </a:ext>
            </a:extLst>
          </p:cNvPr>
          <p:cNvPicPr>
            <a:picLocks noChangeAspect="1"/>
          </p:cNvPicPr>
          <p:nvPr/>
        </p:nvPicPr>
        <p:blipFill>
          <a:blip r:embed="rId5"/>
          <a:stretch>
            <a:fillRect/>
          </a:stretch>
        </p:blipFill>
        <p:spPr>
          <a:xfrm>
            <a:off x="1008478" y="4840404"/>
            <a:ext cx="4654007" cy="928886"/>
          </a:xfrm>
          <a:prstGeom prst="rect">
            <a:avLst/>
          </a:prstGeom>
          <a:ln>
            <a:noFill/>
          </a:ln>
          <a:effectLst>
            <a:outerShdw blurRad="292100" dist="139700" dir="2700000" algn="tl" rotWithShape="0">
              <a:srgbClr val="333333">
                <a:alpha val="65000"/>
              </a:srgbClr>
            </a:outerShdw>
          </a:effectLst>
        </p:spPr>
      </p:pic>
      <p:grpSp>
        <p:nvGrpSpPr>
          <p:cNvPr id="11" name="Groupe 10">
            <a:extLst>
              <a:ext uri="{FF2B5EF4-FFF2-40B4-BE49-F238E27FC236}">
                <a16:creationId xmlns:a16="http://schemas.microsoft.com/office/drawing/2014/main" id="{2CA814A2-F450-46A8-83F4-E909C1E5C619}"/>
              </a:ext>
            </a:extLst>
          </p:cNvPr>
          <p:cNvGrpSpPr/>
          <p:nvPr/>
        </p:nvGrpSpPr>
        <p:grpSpPr>
          <a:xfrm>
            <a:off x="389021" y="234907"/>
            <a:ext cx="11413957" cy="458989"/>
            <a:chOff x="389021" y="234907"/>
            <a:chExt cx="11413957" cy="458989"/>
          </a:xfrm>
        </p:grpSpPr>
        <p:grpSp>
          <p:nvGrpSpPr>
            <p:cNvPr id="12" name="Groupe 11">
              <a:extLst>
                <a:ext uri="{FF2B5EF4-FFF2-40B4-BE49-F238E27FC236}">
                  <a16:creationId xmlns:a16="http://schemas.microsoft.com/office/drawing/2014/main" id="{EFBCAE2B-53DD-4414-B902-8D5FAEA2F2ED}"/>
                </a:ext>
              </a:extLst>
            </p:cNvPr>
            <p:cNvGrpSpPr/>
            <p:nvPr/>
          </p:nvGrpSpPr>
          <p:grpSpPr>
            <a:xfrm>
              <a:off x="389021" y="248728"/>
              <a:ext cx="11413957" cy="445168"/>
              <a:chOff x="389021" y="304146"/>
              <a:chExt cx="11413957" cy="445168"/>
            </a:xfrm>
          </p:grpSpPr>
          <p:grpSp>
            <p:nvGrpSpPr>
              <p:cNvPr id="15" name="Groupe 14">
                <a:extLst>
                  <a:ext uri="{FF2B5EF4-FFF2-40B4-BE49-F238E27FC236}">
                    <a16:creationId xmlns:a16="http://schemas.microsoft.com/office/drawing/2014/main" id="{11A707E2-56AE-40AA-87E8-ED8400570838}"/>
                  </a:ext>
                </a:extLst>
              </p:cNvPr>
              <p:cNvGrpSpPr/>
              <p:nvPr/>
            </p:nvGrpSpPr>
            <p:grpSpPr>
              <a:xfrm>
                <a:off x="389021" y="304146"/>
                <a:ext cx="7339767" cy="445168"/>
                <a:chOff x="536178" y="199713"/>
                <a:chExt cx="6893774" cy="445168"/>
              </a:xfrm>
            </p:grpSpPr>
            <p:sp>
              <p:nvSpPr>
                <p:cNvPr id="17" name="Rectangle à coins arrondis 18">
                  <a:extLst>
                    <a:ext uri="{FF2B5EF4-FFF2-40B4-BE49-F238E27FC236}">
                      <a16:creationId xmlns:a16="http://schemas.microsoft.com/office/drawing/2014/main" id="{65AFD87D-1102-4E29-BC3A-96527C14F966}"/>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9" name="Rectangle à coins arrondis 19">
                  <a:extLst>
                    <a:ext uri="{FF2B5EF4-FFF2-40B4-BE49-F238E27FC236}">
                      <a16:creationId xmlns:a16="http://schemas.microsoft.com/office/drawing/2014/main" id="{9DCF8F8F-6529-48EE-922F-0F39AFEFD0E4}"/>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6" name="Rectangle à coins arrondis 19">
                <a:extLst>
                  <a:ext uri="{FF2B5EF4-FFF2-40B4-BE49-F238E27FC236}">
                    <a16:creationId xmlns:a16="http://schemas.microsoft.com/office/drawing/2014/main" id="{9E58632C-FA4F-4F9A-B41E-10256A913EAB}"/>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3" name="Rectangle à coins arrondis 18">
              <a:extLst>
                <a:ext uri="{FF2B5EF4-FFF2-40B4-BE49-F238E27FC236}">
                  <a16:creationId xmlns:a16="http://schemas.microsoft.com/office/drawing/2014/main" id="{8E7C9DE6-1288-409B-A333-B7FE4E2D4B29}"/>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65256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Problématique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673230" y="1653588"/>
            <a:ext cx="10845540" cy="4282391"/>
          </a:xfrm>
          <a:prstGeom prst="rect">
            <a:avLst/>
          </a:prstGeom>
          <a:noFill/>
        </p:spPr>
        <p:txBody>
          <a:bodyPr wrap="square" rtlCol="0">
            <a:spAutoFit/>
          </a:bodyPr>
          <a:lstStyle/>
          <a:p>
            <a:pPr>
              <a:lnSpc>
                <a:spcPct val="150000"/>
              </a:lnSpc>
            </a:pPr>
            <a:r>
              <a:rPr lang="fr-FR" sz="2400" dirty="0"/>
              <a:t>On souhaite travailler sur une machine sur deux projets distincts:</a:t>
            </a:r>
          </a:p>
          <a:p>
            <a:pPr marL="720725" indent="-277813">
              <a:lnSpc>
                <a:spcPct val="150000"/>
              </a:lnSpc>
              <a:buFont typeface="Arial" panose="020B0604020202020204" pitchFamily="34" charset="0"/>
              <a:buChar char="•"/>
            </a:pPr>
            <a:r>
              <a:rPr lang="fr-FR" sz="2400" dirty="0"/>
              <a:t>Un projet utilise la librairie XXXX dans sa dernière version (</a:t>
            </a:r>
            <a:r>
              <a:rPr lang="fr-FR" sz="2400" b="1" dirty="0">
                <a:solidFill>
                  <a:srgbClr val="FF0000"/>
                </a:solidFill>
              </a:rPr>
              <a:t>2.1</a:t>
            </a:r>
            <a:r>
              <a:rPr lang="fr-FR" sz="2400" dirty="0"/>
              <a:t>)</a:t>
            </a:r>
          </a:p>
          <a:p>
            <a:pPr marL="720725" indent="-277813">
              <a:lnSpc>
                <a:spcPct val="150000"/>
              </a:lnSpc>
              <a:buFont typeface="Arial" panose="020B0604020202020204" pitchFamily="34" charset="0"/>
              <a:buChar char="•"/>
            </a:pPr>
            <a:r>
              <a:rPr lang="fr-FR" sz="2400" dirty="0"/>
              <a:t>Un projet utilise la librairie XXXX dans une version ancienne (</a:t>
            </a:r>
            <a:r>
              <a:rPr lang="fr-FR" sz="2400" b="1" dirty="0">
                <a:solidFill>
                  <a:srgbClr val="FF0000"/>
                </a:solidFill>
              </a:rPr>
              <a:t>0.4</a:t>
            </a:r>
            <a:r>
              <a:rPr lang="fr-FR" sz="2400" dirty="0"/>
              <a:t>) pour des raisons de compatibilité avec un code ancien.</a:t>
            </a:r>
          </a:p>
          <a:p>
            <a:pPr>
              <a:lnSpc>
                <a:spcPct val="150000"/>
              </a:lnSpc>
            </a:pPr>
            <a:r>
              <a:rPr lang="fr-FR" sz="2400" b="1" i="1" u="sng" dirty="0"/>
              <a:t>Question</a:t>
            </a:r>
            <a:r>
              <a:rPr lang="fr-FR" sz="2400" dirty="0"/>
              <a:t> : </a:t>
            </a:r>
            <a:r>
              <a:rPr lang="fr-FR" sz="2400" b="1" dirty="0">
                <a:solidFill>
                  <a:schemeClr val="accent2"/>
                </a:solidFill>
              </a:rPr>
              <a:t>Comment installer deux version de la </a:t>
            </a:r>
            <a:br>
              <a:rPr lang="fr-FR" sz="2400" b="1" dirty="0">
                <a:solidFill>
                  <a:schemeClr val="accent2"/>
                </a:solidFill>
              </a:rPr>
            </a:br>
            <a:r>
              <a:rPr lang="fr-FR" sz="2400" b="1" dirty="0">
                <a:solidFill>
                  <a:schemeClr val="accent2"/>
                </a:solidFill>
              </a:rPr>
              <a:t>même librairie sur le même interpréteur Python ? </a:t>
            </a:r>
          </a:p>
          <a:p>
            <a:pPr>
              <a:lnSpc>
                <a:spcPct val="150000"/>
              </a:lnSpc>
            </a:pPr>
            <a:endParaRPr lang="fr-FR" sz="1200" b="1" dirty="0">
              <a:solidFill>
                <a:schemeClr val="accent2"/>
              </a:solidFill>
            </a:endParaRPr>
          </a:p>
          <a:p>
            <a:pPr>
              <a:lnSpc>
                <a:spcPct val="150000"/>
              </a:lnSpc>
            </a:pPr>
            <a:r>
              <a:rPr lang="fr-FR" sz="2400" b="1" i="1" u="sng" dirty="0"/>
              <a:t>Solution</a:t>
            </a:r>
            <a:r>
              <a:rPr lang="fr-FR" sz="2400" dirty="0"/>
              <a:t>:   </a:t>
            </a:r>
            <a:r>
              <a:rPr lang="fr-FR" sz="2400" b="1" dirty="0">
                <a:solidFill>
                  <a:srgbClr val="37709F"/>
                </a:solidFill>
              </a:rPr>
              <a:t>Utiliser les environnements virtuels !!</a:t>
            </a:r>
          </a:p>
        </p:txBody>
      </p:sp>
      <p:pic>
        <p:nvPicPr>
          <p:cNvPr id="3074" name="Picture 2" descr="What is a Python Virtual Environment? - DEV Community">
            <a:extLst>
              <a:ext uri="{FF2B5EF4-FFF2-40B4-BE49-F238E27FC236}">
                <a16:creationId xmlns:a16="http://schemas.microsoft.com/office/drawing/2014/main" id="{1810702D-D726-4CBF-96DB-699634C5E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782" y="3506210"/>
            <a:ext cx="3748987" cy="2850140"/>
          </a:xfrm>
          <a:prstGeom prst="rect">
            <a:avLst/>
          </a:prstGeom>
          <a:noFill/>
          <a:ln>
            <a:solidFill>
              <a:schemeClr val="tx1"/>
            </a:solidFill>
          </a:ln>
        </p:spPr>
      </p:pic>
    </p:spTree>
    <p:extLst>
      <p:ext uri="{BB962C8B-B14F-4D97-AF65-F5344CB8AC3E}">
        <p14:creationId xmlns:p14="http://schemas.microsoft.com/office/powerpoint/2010/main" val="2957895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Suppression d’un Fichier</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70</a:t>
            </a:fld>
            <a:endParaRPr lang="fr-FR"/>
          </a:p>
        </p:txBody>
      </p:sp>
      <p:sp>
        <p:nvSpPr>
          <p:cNvPr id="11" name="Espace réservé du contenu 2">
            <a:extLst>
              <a:ext uri="{FF2B5EF4-FFF2-40B4-BE49-F238E27FC236}">
                <a16:creationId xmlns:a16="http://schemas.microsoft.com/office/drawing/2014/main" id="{50F7988D-0FF7-4AB4-9388-76776C1B1871}"/>
              </a:ext>
            </a:extLst>
          </p:cNvPr>
          <p:cNvSpPr txBox="1">
            <a:spLocks/>
          </p:cNvSpPr>
          <p:nvPr/>
        </p:nvSpPr>
        <p:spPr>
          <a:xfrm>
            <a:off x="635258" y="1815811"/>
            <a:ext cx="6892377" cy="4498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fr-FR" sz="2400" dirty="0"/>
              <a:t>Pour supprimer un fichier, vous devez importer le module OS et exécuter la fonction </a:t>
            </a:r>
            <a:r>
              <a:rPr lang="fr-FR" sz="2400" b="1" dirty="0" err="1">
                <a:solidFill>
                  <a:srgbClr val="FF0000"/>
                </a:solidFill>
              </a:rPr>
              <a:t>os.remove</a:t>
            </a:r>
            <a:r>
              <a:rPr lang="fr-FR" sz="2400" b="1" dirty="0">
                <a:solidFill>
                  <a:srgbClr val="FF0000"/>
                </a:solidFill>
              </a:rPr>
              <a:t>().</a:t>
            </a:r>
          </a:p>
          <a:p>
            <a:pPr marL="0" indent="0" algn="just">
              <a:lnSpc>
                <a:spcPct val="150000"/>
              </a:lnSpc>
              <a:buFont typeface="Arial" panose="020B0604020202020204" pitchFamily="34" charset="0"/>
              <a:buNone/>
            </a:pPr>
            <a:r>
              <a:rPr lang="fr-FR" sz="1800" dirty="0"/>
              <a:t>N.B: La suppression d’un fichier inexistant soulève une exception.</a:t>
            </a:r>
          </a:p>
          <a:p>
            <a:pPr marL="0" indent="0" algn="just">
              <a:lnSpc>
                <a:spcPct val="150000"/>
              </a:lnSpc>
              <a:buFont typeface="Arial" panose="020B0604020202020204" pitchFamily="34" charset="0"/>
              <a:buNone/>
            </a:pPr>
            <a:endParaRPr lang="fr-FR" sz="1200" dirty="0"/>
          </a:p>
          <a:p>
            <a:pPr marL="0" indent="0" algn="just">
              <a:lnSpc>
                <a:spcPct val="150000"/>
              </a:lnSpc>
              <a:buFont typeface="Arial" panose="020B0604020202020204" pitchFamily="34" charset="0"/>
              <a:buNone/>
            </a:pPr>
            <a:r>
              <a:rPr lang="fr-FR" sz="2400" dirty="0"/>
              <a:t>Pour supprimer un dossier entier, utilisez la méthode </a:t>
            </a:r>
            <a:r>
              <a:rPr lang="fr-FR" sz="2400" b="1" dirty="0" err="1">
                <a:solidFill>
                  <a:srgbClr val="FF0000"/>
                </a:solidFill>
              </a:rPr>
              <a:t>os.rmdir</a:t>
            </a:r>
            <a:r>
              <a:rPr lang="fr-FR" sz="2400" b="1" dirty="0">
                <a:solidFill>
                  <a:srgbClr val="FF0000"/>
                </a:solidFill>
              </a:rPr>
              <a:t>() </a:t>
            </a:r>
            <a:r>
              <a:rPr lang="fr-FR" sz="2400" dirty="0"/>
              <a:t>ou</a:t>
            </a:r>
            <a:r>
              <a:rPr lang="fr-FR" sz="2400" b="1" dirty="0">
                <a:solidFill>
                  <a:srgbClr val="FF0000"/>
                </a:solidFill>
              </a:rPr>
              <a:t> </a:t>
            </a:r>
            <a:r>
              <a:rPr lang="fr-FR" sz="2400" b="1" dirty="0" err="1">
                <a:solidFill>
                  <a:srgbClr val="FF0000"/>
                </a:solidFill>
              </a:rPr>
              <a:t>os.removedirs</a:t>
            </a:r>
            <a:r>
              <a:rPr lang="fr-FR" sz="2400" b="1" dirty="0">
                <a:solidFill>
                  <a:srgbClr val="FF0000"/>
                </a:solidFill>
              </a:rPr>
              <a:t>()</a:t>
            </a:r>
            <a:endParaRPr lang="fr-FR" sz="2400" dirty="0"/>
          </a:p>
          <a:p>
            <a:pPr marL="0" indent="0" algn="just">
              <a:lnSpc>
                <a:spcPct val="150000"/>
              </a:lnSpc>
              <a:buFont typeface="Arial" panose="020B0604020202020204" pitchFamily="34" charset="0"/>
              <a:buNone/>
            </a:pPr>
            <a:r>
              <a:rPr lang="fr-FR" sz="1800" dirty="0"/>
              <a:t>N.B: vous ne pouvez supprimer que les dossiers vides .</a:t>
            </a:r>
          </a:p>
          <a:p>
            <a:pPr marL="0" indent="0" algn="just">
              <a:lnSpc>
                <a:spcPct val="150000"/>
              </a:lnSpc>
              <a:buFont typeface="Arial" panose="020B0604020202020204" pitchFamily="34" charset="0"/>
              <a:buNone/>
            </a:pPr>
            <a:endParaRPr lang="fr-FR" sz="2400" dirty="0"/>
          </a:p>
          <a:p>
            <a:pPr marL="0" indent="0" algn="just">
              <a:lnSpc>
                <a:spcPct val="150000"/>
              </a:lnSpc>
              <a:buFont typeface="Arial" panose="020B0604020202020204" pitchFamily="34" charset="0"/>
              <a:buNone/>
            </a:pPr>
            <a:endParaRPr lang="fr-FR" sz="2400" dirty="0"/>
          </a:p>
          <a:p>
            <a:pPr marL="0" indent="0" algn="just">
              <a:lnSpc>
                <a:spcPct val="150000"/>
              </a:lnSpc>
              <a:buFont typeface="Arial" panose="020B0604020202020204" pitchFamily="34" charset="0"/>
              <a:buNone/>
            </a:pPr>
            <a:endParaRPr lang="fr-FR" sz="2400" dirty="0"/>
          </a:p>
          <a:p>
            <a:pPr marL="0" indent="0" algn="just">
              <a:lnSpc>
                <a:spcPct val="150000"/>
              </a:lnSpc>
              <a:buFont typeface="Arial" panose="020B0604020202020204" pitchFamily="34" charset="0"/>
              <a:buNone/>
            </a:pPr>
            <a:endParaRPr lang="fr-FR" sz="2400" dirty="0"/>
          </a:p>
        </p:txBody>
      </p:sp>
      <p:pic>
        <p:nvPicPr>
          <p:cNvPr id="8" name="Image 7">
            <a:extLst>
              <a:ext uri="{FF2B5EF4-FFF2-40B4-BE49-F238E27FC236}">
                <a16:creationId xmlns:a16="http://schemas.microsoft.com/office/drawing/2014/main" id="{4FFCC189-6747-42FC-A1F1-43B73BFE4F60}"/>
              </a:ext>
            </a:extLst>
          </p:cNvPr>
          <p:cNvPicPr>
            <a:picLocks noChangeAspect="1"/>
          </p:cNvPicPr>
          <p:nvPr/>
        </p:nvPicPr>
        <p:blipFill>
          <a:blip r:embed="rId2"/>
          <a:stretch>
            <a:fillRect/>
          </a:stretch>
        </p:blipFill>
        <p:spPr>
          <a:xfrm>
            <a:off x="7956907" y="1984938"/>
            <a:ext cx="3396893" cy="771535"/>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A0C1A0B8-B212-4A29-9A91-0A1B869F3706}"/>
              </a:ext>
            </a:extLst>
          </p:cNvPr>
          <p:cNvPicPr>
            <a:picLocks noChangeAspect="1"/>
          </p:cNvPicPr>
          <p:nvPr/>
        </p:nvPicPr>
        <p:blipFill>
          <a:blip r:embed="rId3"/>
          <a:stretch>
            <a:fillRect/>
          </a:stretch>
        </p:blipFill>
        <p:spPr>
          <a:xfrm>
            <a:off x="7956907" y="4313084"/>
            <a:ext cx="3593453" cy="771535"/>
          </a:xfrm>
          <a:prstGeom prst="rect">
            <a:avLst/>
          </a:prstGeom>
          <a:ln>
            <a:noFill/>
          </a:ln>
          <a:effectLst>
            <a:outerShdw blurRad="292100" dist="139700" dir="2700000" algn="tl" rotWithShape="0">
              <a:srgbClr val="333333">
                <a:alpha val="65000"/>
              </a:srgbClr>
            </a:outerShdw>
          </a:effectLst>
        </p:spPr>
      </p:pic>
      <p:grpSp>
        <p:nvGrpSpPr>
          <p:cNvPr id="15" name="Groupe 14">
            <a:extLst>
              <a:ext uri="{FF2B5EF4-FFF2-40B4-BE49-F238E27FC236}">
                <a16:creationId xmlns:a16="http://schemas.microsoft.com/office/drawing/2014/main" id="{64679F85-5F65-499A-99E4-66C6DAD2171D}"/>
              </a:ext>
            </a:extLst>
          </p:cNvPr>
          <p:cNvGrpSpPr/>
          <p:nvPr/>
        </p:nvGrpSpPr>
        <p:grpSpPr>
          <a:xfrm>
            <a:off x="389021" y="234907"/>
            <a:ext cx="11413957" cy="458989"/>
            <a:chOff x="389021" y="234907"/>
            <a:chExt cx="11413957" cy="458989"/>
          </a:xfrm>
        </p:grpSpPr>
        <p:grpSp>
          <p:nvGrpSpPr>
            <p:cNvPr id="16" name="Groupe 15">
              <a:extLst>
                <a:ext uri="{FF2B5EF4-FFF2-40B4-BE49-F238E27FC236}">
                  <a16:creationId xmlns:a16="http://schemas.microsoft.com/office/drawing/2014/main" id="{287FA30A-54C8-4414-8131-E59980E035E7}"/>
                </a:ext>
              </a:extLst>
            </p:cNvPr>
            <p:cNvGrpSpPr/>
            <p:nvPr/>
          </p:nvGrpSpPr>
          <p:grpSpPr>
            <a:xfrm>
              <a:off x="389021" y="248728"/>
              <a:ext cx="11413957" cy="445168"/>
              <a:chOff x="389021" y="304146"/>
              <a:chExt cx="11413957" cy="445168"/>
            </a:xfrm>
          </p:grpSpPr>
          <p:grpSp>
            <p:nvGrpSpPr>
              <p:cNvPr id="19" name="Groupe 18">
                <a:extLst>
                  <a:ext uri="{FF2B5EF4-FFF2-40B4-BE49-F238E27FC236}">
                    <a16:creationId xmlns:a16="http://schemas.microsoft.com/office/drawing/2014/main" id="{A3D212AC-35D2-491A-A1B4-C05C6A83F107}"/>
                  </a:ext>
                </a:extLst>
              </p:cNvPr>
              <p:cNvGrpSpPr/>
              <p:nvPr/>
            </p:nvGrpSpPr>
            <p:grpSpPr>
              <a:xfrm>
                <a:off x="389021" y="304146"/>
                <a:ext cx="7339767" cy="445168"/>
                <a:chOff x="536178" y="199713"/>
                <a:chExt cx="6893774" cy="445168"/>
              </a:xfrm>
            </p:grpSpPr>
            <p:sp>
              <p:nvSpPr>
                <p:cNvPr id="21" name="Rectangle à coins arrondis 18">
                  <a:extLst>
                    <a:ext uri="{FF2B5EF4-FFF2-40B4-BE49-F238E27FC236}">
                      <a16:creationId xmlns:a16="http://schemas.microsoft.com/office/drawing/2014/main" id="{07F927C3-4FCA-4953-8849-442AFD153B87}"/>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22" name="Rectangle à coins arrondis 19">
                  <a:extLst>
                    <a:ext uri="{FF2B5EF4-FFF2-40B4-BE49-F238E27FC236}">
                      <a16:creationId xmlns:a16="http://schemas.microsoft.com/office/drawing/2014/main" id="{D7023092-6FDE-4B2F-B21A-47265951A3B7}"/>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20" name="Rectangle à coins arrondis 19">
                <a:extLst>
                  <a:ext uri="{FF2B5EF4-FFF2-40B4-BE49-F238E27FC236}">
                    <a16:creationId xmlns:a16="http://schemas.microsoft.com/office/drawing/2014/main" id="{4935F9ED-122F-43B9-BE06-AE2FED065CD9}"/>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7" name="Rectangle à coins arrondis 18">
              <a:extLst>
                <a:ext uri="{FF2B5EF4-FFF2-40B4-BE49-F238E27FC236}">
                  <a16:creationId xmlns:a16="http://schemas.microsoft.com/office/drawing/2014/main" id="{4D5CDDE7-54E4-4B03-B4C5-C56245484170}"/>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8804306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 des Fichiers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71</a:t>
            </a:fld>
            <a:endParaRPr lang="fr-FR"/>
          </a:p>
        </p:txBody>
      </p:sp>
      <p:sp>
        <p:nvSpPr>
          <p:cNvPr id="11" name="Espace réservé du contenu 2">
            <a:extLst>
              <a:ext uri="{FF2B5EF4-FFF2-40B4-BE49-F238E27FC236}">
                <a16:creationId xmlns:a16="http://schemas.microsoft.com/office/drawing/2014/main" id="{50F7988D-0FF7-4AB4-9388-76776C1B1871}"/>
              </a:ext>
            </a:extLst>
          </p:cNvPr>
          <p:cNvSpPr txBox="1">
            <a:spLocks/>
          </p:cNvSpPr>
          <p:nvPr/>
        </p:nvSpPr>
        <p:spPr>
          <a:xfrm>
            <a:off x="635257" y="1815811"/>
            <a:ext cx="11335069" cy="4498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fr-FR" sz="2400" dirty="0"/>
              <a:t>Utiliser le module </a:t>
            </a:r>
            <a:r>
              <a:rPr lang="fr-FR" sz="2400" b="1" dirty="0" err="1">
                <a:solidFill>
                  <a:srgbClr val="FF0000"/>
                </a:solidFill>
              </a:rPr>
              <a:t>shutil</a:t>
            </a:r>
            <a:r>
              <a:rPr lang="fr-FR" sz="2400" dirty="0"/>
              <a:t> pour :</a:t>
            </a:r>
          </a:p>
          <a:p>
            <a:pPr marL="534988" indent="-266700" algn="just">
              <a:lnSpc>
                <a:spcPct val="150000"/>
              </a:lnSpc>
            </a:pPr>
            <a:r>
              <a:rPr lang="fr-FR" sz="2400" dirty="0"/>
              <a:t>Copier un Fichier :  </a:t>
            </a:r>
            <a:r>
              <a:rPr lang="fr-FR" sz="2400" b="1" dirty="0" err="1">
                <a:solidFill>
                  <a:srgbClr val="FF0000"/>
                </a:solidFill>
              </a:rPr>
              <a:t>shutil.copy</a:t>
            </a:r>
            <a:r>
              <a:rPr lang="fr-FR" sz="2400" b="1" dirty="0">
                <a:solidFill>
                  <a:srgbClr val="FF0000"/>
                </a:solidFill>
              </a:rPr>
              <a:t>()</a:t>
            </a:r>
          </a:p>
          <a:p>
            <a:pPr marL="534988" indent="-266700" algn="just">
              <a:lnSpc>
                <a:spcPct val="150000"/>
              </a:lnSpc>
            </a:pPr>
            <a:r>
              <a:rPr lang="fr-FR" sz="2400" dirty="0"/>
              <a:t>Déplacer un Fichier: </a:t>
            </a:r>
            <a:r>
              <a:rPr lang="fr-FR" sz="2400" b="1" dirty="0" err="1">
                <a:solidFill>
                  <a:srgbClr val="FF0000"/>
                </a:solidFill>
              </a:rPr>
              <a:t>shutil.move</a:t>
            </a:r>
            <a:r>
              <a:rPr lang="fr-FR" sz="2400" b="1" dirty="0">
                <a:solidFill>
                  <a:srgbClr val="FF0000"/>
                </a:solidFill>
              </a:rPr>
              <a:t>()</a:t>
            </a:r>
          </a:p>
          <a:p>
            <a:pPr marL="0" indent="0" algn="just">
              <a:lnSpc>
                <a:spcPct val="150000"/>
              </a:lnSpc>
              <a:buFont typeface="Arial" panose="020B0604020202020204" pitchFamily="34" charset="0"/>
              <a:buNone/>
            </a:pPr>
            <a:r>
              <a:rPr lang="fr-FR" sz="2400" dirty="0"/>
              <a:t>Utiliser le module </a:t>
            </a:r>
            <a:r>
              <a:rPr lang="fr-FR" sz="2400" b="1" dirty="0" err="1">
                <a:solidFill>
                  <a:srgbClr val="FF0000"/>
                </a:solidFill>
              </a:rPr>
              <a:t>path</a:t>
            </a:r>
            <a:r>
              <a:rPr lang="fr-FR" sz="2400" dirty="0"/>
              <a:t> pour:</a:t>
            </a:r>
          </a:p>
          <a:p>
            <a:pPr marL="534988" indent="-266700" algn="just">
              <a:lnSpc>
                <a:spcPct val="150000"/>
              </a:lnSpc>
            </a:pPr>
            <a:r>
              <a:rPr lang="fr-FR" sz="2400" dirty="0"/>
              <a:t>Vérifier l’existence d’un fichier/dossier :  </a:t>
            </a:r>
            <a:r>
              <a:rPr lang="fr-FR" sz="2400" b="1" dirty="0" err="1">
                <a:solidFill>
                  <a:srgbClr val="FF0000"/>
                </a:solidFill>
              </a:rPr>
              <a:t>exists</a:t>
            </a:r>
            <a:r>
              <a:rPr lang="fr-FR" sz="2400" dirty="0"/>
              <a:t>, </a:t>
            </a:r>
            <a:r>
              <a:rPr lang="fr-FR" sz="2400" b="1" dirty="0" err="1">
                <a:solidFill>
                  <a:srgbClr val="FF0000"/>
                </a:solidFill>
              </a:rPr>
              <a:t>isfile</a:t>
            </a:r>
            <a:r>
              <a:rPr lang="fr-FR" sz="2400" b="1" dirty="0">
                <a:solidFill>
                  <a:srgbClr val="FF0000"/>
                </a:solidFill>
              </a:rPr>
              <a:t>()</a:t>
            </a:r>
            <a:r>
              <a:rPr lang="fr-FR" sz="2400" dirty="0"/>
              <a:t>, </a:t>
            </a:r>
            <a:r>
              <a:rPr lang="fr-FR" sz="2400" b="1" dirty="0" err="1">
                <a:solidFill>
                  <a:srgbClr val="FF0000"/>
                </a:solidFill>
              </a:rPr>
              <a:t>isdir</a:t>
            </a:r>
            <a:r>
              <a:rPr lang="fr-FR" sz="2400" b="1" dirty="0">
                <a:solidFill>
                  <a:srgbClr val="FF0000"/>
                </a:solidFill>
              </a:rPr>
              <a:t>()</a:t>
            </a:r>
            <a:r>
              <a:rPr lang="fr-FR" sz="2400" dirty="0"/>
              <a:t>, …etc.</a:t>
            </a:r>
          </a:p>
          <a:p>
            <a:pPr marL="534988" indent="-266700" algn="just">
              <a:lnSpc>
                <a:spcPct val="150000"/>
              </a:lnSpc>
            </a:pPr>
            <a:r>
              <a:rPr lang="fr-FR" sz="2400" dirty="0"/>
              <a:t>Toutes les opérations concernant les chemins de fichiers : </a:t>
            </a:r>
            <a:r>
              <a:rPr lang="fr-FR" sz="2400" b="1" dirty="0">
                <a:solidFill>
                  <a:srgbClr val="FF0000"/>
                </a:solidFill>
              </a:rPr>
              <a:t>abs()</a:t>
            </a:r>
            <a:r>
              <a:rPr lang="fr-FR" sz="2400" dirty="0"/>
              <a:t>, </a:t>
            </a:r>
            <a:r>
              <a:rPr lang="fr-FR" sz="2400" b="1" dirty="0" err="1">
                <a:solidFill>
                  <a:srgbClr val="FF0000"/>
                </a:solidFill>
              </a:rPr>
              <a:t>dirname</a:t>
            </a:r>
            <a:r>
              <a:rPr lang="fr-FR" sz="2400" b="1" dirty="0">
                <a:solidFill>
                  <a:srgbClr val="FF0000"/>
                </a:solidFill>
              </a:rPr>
              <a:t>()</a:t>
            </a:r>
            <a:r>
              <a:rPr lang="fr-FR" sz="2400" dirty="0"/>
              <a:t>, …etc. </a:t>
            </a:r>
          </a:p>
          <a:p>
            <a:pPr marL="0" indent="0" algn="just">
              <a:lnSpc>
                <a:spcPct val="150000"/>
              </a:lnSpc>
              <a:buFont typeface="Arial" panose="020B0604020202020204" pitchFamily="34" charset="0"/>
              <a:buNone/>
            </a:pPr>
            <a:endParaRPr lang="fr-FR" sz="2400" dirty="0"/>
          </a:p>
        </p:txBody>
      </p:sp>
      <p:grpSp>
        <p:nvGrpSpPr>
          <p:cNvPr id="9" name="Groupe 8">
            <a:extLst>
              <a:ext uri="{FF2B5EF4-FFF2-40B4-BE49-F238E27FC236}">
                <a16:creationId xmlns:a16="http://schemas.microsoft.com/office/drawing/2014/main" id="{25593626-8FD2-4BE3-B68E-BA1A6B8F9A75}"/>
              </a:ext>
            </a:extLst>
          </p:cNvPr>
          <p:cNvGrpSpPr/>
          <p:nvPr/>
        </p:nvGrpSpPr>
        <p:grpSpPr>
          <a:xfrm>
            <a:off x="389021" y="234907"/>
            <a:ext cx="11413957" cy="458989"/>
            <a:chOff x="389021" y="234907"/>
            <a:chExt cx="11413957" cy="458989"/>
          </a:xfrm>
        </p:grpSpPr>
        <p:grpSp>
          <p:nvGrpSpPr>
            <p:cNvPr id="10" name="Groupe 9">
              <a:extLst>
                <a:ext uri="{FF2B5EF4-FFF2-40B4-BE49-F238E27FC236}">
                  <a16:creationId xmlns:a16="http://schemas.microsoft.com/office/drawing/2014/main" id="{B6A34A54-90D9-4D0D-8AA1-951F2C39DA13}"/>
                </a:ext>
              </a:extLst>
            </p:cNvPr>
            <p:cNvGrpSpPr/>
            <p:nvPr/>
          </p:nvGrpSpPr>
          <p:grpSpPr>
            <a:xfrm>
              <a:off x="389021" y="248728"/>
              <a:ext cx="11413957" cy="445168"/>
              <a:chOff x="389021" y="304146"/>
              <a:chExt cx="11413957" cy="445168"/>
            </a:xfrm>
          </p:grpSpPr>
          <p:grpSp>
            <p:nvGrpSpPr>
              <p:cNvPr id="14" name="Groupe 13">
                <a:extLst>
                  <a:ext uri="{FF2B5EF4-FFF2-40B4-BE49-F238E27FC236}">
                    <a16:creationId xmlns:a16="http://schemas.microsoft.com/office/drawing/2014/main" id="{C2FC3918-A9EC-4D58-BFB8-5AF3186C8B21}"/>
                  </a:ext>
                </a:extLst>
              </p:cNvPr>
              <p:cNvGrpSpPr/>
              <p:nvPr/>
            </p:nvGrpSpPr>
            <p:grpSpPr>
              <a:xfrm>
                <a:off x="389021" y="304146"/>
                <a:ext cx="7339767" cy="445168"/>
                <a:chOff x="536178" y="199713"/>
                <a:chExt cx="6893774" cy="445168"/>
              </a:xfrm>
            </p:grpSpPr>
            <p:sp>
              <p:nvSpPr>
                <p:cNvPr id="16" name="Rectangle à coins arrondis 18">
                  <a:extLst>
                    <a:ext uri="{FF2B5EF4-FFF2-40B4-BE49-F238E27FC236}">
                      <a16:creationId xmlns:a16="http://schemas.microsoft.com/office/drawing/2014/main" id="{B16F1614-C590-480F-916D-F59E79D984BB}"/>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7" name="Rectangle à coins arrondis 19">
                  <a:extLst>
                    <a:ext uri="{FF2B5EF4-FFF2-40B4-BE49-F238E27FC236}">
                      <a16:creationId xmlns:a16="http://schemas.microsoft.com/office/drawing/2014/main" id="{C7DE79C0-5834-4FDF-88E5-D49DF57E492C}"/>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5" name="Rectangle à coins arrondis 19">
                <a:extLst>
                  <a:ext uri="{FF2B5EF4-FFF2-40B4-BE49-F238E27FC236}">
                    <a16:creationId xmlns:a16="http://schemas.microsoft.com/office/drawing/2014/main" id="{36C4A816-7244-48AE-A013-5486401AF49D}"/>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3" name="Rectangle à coins arrondis 18">
              <a:extLst>
                <a:ext uri="{FF2B5EF4-FFF2-40B4-BE49-F238E27FC236}">
                  <a16:creationId xmlns:a16="http://schemas.microsoft.com/office/drawing/2014/main" id="{B2C4C260-D75F-4EC9-B348-8687E7585889}"/>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2116755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Manipulation des Fichiers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72</a:t>
            </a:fld>
            <a:endParaRPr lang="fr-FR"/>
          </a:p>
        </p:txBody>
      </p:sp>
      <p:sp>
        <p:nvSpPr>
          <p:cNvPr id="11" name="Espace réservé du contenu 2">
            <a:extLst>
              <a:ext uri="{FF2B5EF4-FFF2-40B4-BE49-F238E27FC236}">
                <a16:creationId xmlns:a16="http://schemas.microsoft.com/office/drawing/2014/main" id="{50F7988D-0FF7-4AB4-9388-76776C1B1871}"/>
              </a:ext>
            </a:extLst>
          </p:cNvPr>
          <p:cNvSpPr txBox="1">
            <a:spLocks/>
          </p:cNvSpPr>
          <p:nvPr/>
        </p:nvSpPr>
        <p:spPr>
          <a:xfrm>
            <a:off x="635257" y="1815811"/>
            <a:ext cx="6227361" cy="4498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fr-FR" sz="2400" dirty="0"/>
              <a:t>Lister le contenu d’un dossier en utilisant la méthode </a:t>
            </a:r>
            <a:r>
              <a:rPr lang="fr-FR" sz="2400" b="1" dirty="0" err="1">
                <a:solidFill>
                  <a:srgbClr val="FF0000"/>
                </a:solidFill>
              </a:rPr>
              <a:t>os.listdir</a:t>
            </a:r>
            <a:r>
              <a:rPr lang="fr-FR" sz="2400" b="1" dirty="0">
                <a:solidFill>
                  <a:srgbClr val="FF0000"/>
                </a:solidFill>
              </a:rPr>
              <a:t>().</a:t>
            </a:r>
          </a:p>
          <a:p>
            <a:pPr marL="0" indent="0" algn="just">
              <a:lnSpc>
                <a:spcPct val="150000"/>
              </a:lnSpc>
              <a:buFont typeface="Arial" panose="020B0604020202020204" pitchFamily="34" charset="0"/>
              <a:buNone/>
            </a:pPr>
            <a:r>
              <a:rPr lang="fr-FR" sz="2400" dirty="0"/>
              <a:t>Créer un dossier en utilisant </a:t>
            </a:r>
            <a:r>
              <a:rPr lang="fr-FR" sz="2400" b="1" dirty="0" err="1">
                <a:solidFill>
                  <a:srgbClr val="FF0000"/>
                </a:solidFill>
              </a:rPr>
              <a:t>os.mkdir</a:t>
            </a:r>
            <a:r>
              <a:rPr lang="fr-FR" sz="2400" b="1" dirty="0">
                <a:solidFill>
                  <a:srgbClr val="FF0000"/>
                </a:solidFill>
              </a:rPr>
              <a:t>() </a:t>
            </a:r>
            <a:r>
              <a:rPr lang="fr-FR" sz="2400" dirty="0"/>
              <a:t>ou </a:t>
            </a:r>
            <a:r>
              <a:rPr lang="fr-FR" sz="2400" b="1" dirty="0" err="1">
                <a:solidFill>
                  <a:srgbClr val="FF0000"/>
                </a:solidFill>
              </a:rPr>
              <a:t>os.makedirs</a:t>
            </a:r>
            <a:r>
              <a:rPr lang="fr-FR" sz="2400" b="1" dirty="0">
                <a:solidFill>
                  <a:srgbClr val="FF0000"/>
                </a:solidFill>
              </a:rPr>
              <a:t>().</a:t>
            </a:r>
          </a:p>
          <a:p>
            <a:pPr marL="0" indent="0" algn="just">
              <a:lnSpc>
                <a:spcPct val="150000"/>
              </a:lnSpc>
              <a:buFont typeface="Arial" panose="020B0604020202020204" pitchFamily="34" charset="0"/>
              <a:buNone/>
            </a:pPr>
            <a:r>
              <a:rPr lang="fr-FR" sz="2400" dirty="0"/>
              <a:t>Renommer un fichier en utilisant la méthode </a:t>
            </a:r>
            <a:r>
              <a:rPr lang="fr-FR" sz="2400" b="1" dirty="0" err="1">
                <a:solidFill>
                  <a:srgbClr val="FF0000"/>
                </a:solidFill>
              </a:rPr>
              <a:t>os.rename</a:t>
            </a:r>
            <a:r>
              <a:rPr lang="fr-FR" sz="2400" b="1" dirty="0">
                <a:solidFill>
                  <a:srgbClr val="FF0000"/>
                </a:solidFill>
              </a:rPr>
              <a:t>().</a:t>
            </a:r>
          </a:p>
          <a:p>
            <a:pPr marL="0" indent="0" algn="just">
              <a:lnSpc>
                <a:spcPct val="150000"/>
              </a:lnSpc>
              <a:buFont typeface="Arial" panose="020B0604020202020204" pitchFamily="34" charset="0"/>
              <a:buNone/>
            </a:pPr>
            <a:endParaRPr lang="fr-FR" sz="2400" dirty="0"/>
          </a:p>
        </p:txBody>
      </p:sp>
      <p:pic>
        <p:nvPicPr>
          <p:cNvPr id="1026" name="Picture 2" descr="Python os.listdir() Method Example">
            <a:extLst>
              <a:ext uri="{FF2B5EF4-FFF2-40B4-BE49-F238E27FC236}">
                <a16:creationId xmlns:a16="http://schemas.microsoft.com/office/drawing/2014/main" id="{324D7FF3-CC2F-403C-B08D-231C1D1A9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26" t="13445" r="13525" b="14613"/>
          <a:stretch/>
        </p:blipFill>
        <p:spPr bwMode="auto">
          <a:xfrm>
            <a:off x="7278255" y="1598007"/>
            <a:ext cx="3528290" cy="44346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89C7679E-AE06-4B65-810A-5D0E13681510}"/>
              </a:ext>
            </a:extLst>
          </p:cNvPr>
          <p:cNvGrpSpPr/>
          <p:nvPr/>
        </p:nvGrpSpPr>
        <p:grpSpPr>
          <a:xfrm>
            <a:off x="389021" y="234907"/>
            <a:ext cx="11413957" cy="458989"/>
            <a:chOff x="389021" y="234907"/>
            <a:chExt cx="11413957" cy="458989"/>
          </a:xfrm>
        </p:grpSpPr>
        <p:grpSp>
          <p:nvGrpSpPr>
            <p:cNvPr id="9" name="Groupe 8">
              <a:extLst>
                <a:ext uri="{FF2B5EF4-FFF2-40B4-BE49-F238E27FC236}">
                  <a16:creationId xmlns:a16="http://schemas.microsoft.com/office/drawing/2014/main" id="{C5D075B7-A718-485A-B20A-1F2BFD151AB0}"/>
                </a:ext>
              </a:extLst>
            </p:cNvPr>
            <p:cNvGrpSpPr/>
            <p:nvPr/>
          </p:nvGrpSpPr>
          <p:grpSpPr>
            <a:xfrm>
              <a:off x="389021" y="248728"/>
              <a:ext cx="11413957" cy="445168"/>
              <a:chOff x="389021" y="304146"/>
              <a:chExt cx="11413957" cy="445168"/>
            </a:xfrm>
          </p:grpSpPr>
          <p:grpSp>
            <p:nvGrpSpPr>
              <p:cNvPr id="12" name="Groupe 11">
                <a:extLst>
                  <a:ext uri="{FF2B5EF4-FFF2-40B4-BE49-F238E27FC236}">
                    <a16:creationId xmlns:a16="http://schemas.microsoft.com/office/drawing/2014/main" id="{ECDB87A1-1E4C-4EA9-8DA5-D3F220C99648}"/>
                  </a:ext>
                </a:extLst>
              </p:cNvPr>
              <p:cNvGrpSpPr/>
              <p:nvPr/>
            </p:nvGrpSpPr>
            <p:grpSpPr>
              <a:xfrm>
                <a:off x="389021" y="304146"/>
                <a:ext cx="7339767" cy="445168"/>
                <a:chOff x="536178" y="199713"/>
                <a:chExt cx="6893774" cy="445168"/>
              </a:xfrm>
            </p:grpSpPr>
            <p:sp>
              <p:nvSpPr>
                <p:cNvPr id="14" name="Rectangle à coins arrondis 18">
                  <a:extLst>
                    <a:ext uri="{FF2B5EF4-FFF2-40B4-BE49-F238E27FC236}">
                      <a16:creationId xmlns:a16="http://schemas.microsoft.com/office/drawing/2014/main" id="{9DC6E933-60C7-40C9-9316-6ED20057F13D}"/>
                    </a:ext>
                  </a:extLst>
                </p:cNvPr>
                <p:cNvSpPr/>
                <p:nvPr/>
              </p:nvSpPr>
              <p:spPr>
                <a:xfrm>
                  <a:off x="536178" y="199713"/>
                  <a:ext cx="202027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a:t>
                  </a:r>
                  <a:r>
                    <a:rPr lang="fr-FR" b="1" spc="300" dirty="0"/>
                    <a:t>Strings</a:t>
                  </a:r>
                  <a:endParaRPr lang="fr-FR" sz="2000" b="1" spc="300" dirty="0"/>
                </a:p>
              </p:txBody>
            </p:sp>
            <p:sp>
              <p:nvSpPr>
                <p:cNvPr id="15" name="Rectangle à coins arrondis 19">
                  <a:extLst>
                    <a:ext uri="{FF2B5EF4-FFF2-40B4-BE49-F238E27FC236}">
                      <a16:creationId xmlns:a16="http://schemas.microsoft.com/office/drawing/2014/main" id="{E4F978B3-8B5F-47D6-A6FE-FAB62E4A4FC9}"/>
                    </a:ext>
                  </a:extLst>
                </p:cNvPr>
                <p:cNvSpPr/>
                <p:nvPr/>
              </p:nvSpPr>
              <p:spPr>
                <a:xfrm>
                  <a:off x="5376897" y="199713"/>
                  <a:ext cx="2053055"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Modules</a:t>
                  </a:r>
                </a:p>
              </p:txBody>
            </p:sp>
          </p:grpSp>
          <p:sp>
            <p:nvSpPr>
              <p:cNvPr id="13" name="Rectangle à coins arrondis 19">
                <a:extLst>
                  <a:ext uri="{FF2B5EF4-FFF2-40B4-BE49-F238E27FC236}">
                    <a16:creationId xmlns:a16="http://schemas.microsoft.com/office/drawing/2014/main" id="{4BE57684-7808-46FB-A78C-5F5DB6DFFF26}"/>
                  </a:ext>
                </a:extLst>
              </p:cNvPr>
              <p:cNvSpPr/>
              <p:nvPr/>
            </p:nvSpPr>
            <p:spPr>
              <a:xfrm>
                <a:off x="8153399" y="304146"/>
                <a:ext cx="36495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Gestion des Fichiers</a:t>
                </a:r>
              </a:p>
            </p:txBody>
          </p:sp>
        </p:grpSp>
        <p:sp>
          <p:nvSpPr>
            <p:cNvPr id="10" name="Rectangle à coins arrondis 18">
              <a:extLst>
                <a:ext uri="{FF2B5EF4-FFF2-40B4-BE49-F238E27FC236}">
                  <a16:creationId xmlns:a16="http://schemas.microsoft.com/office/drawing/2014/main" id="{200E9BBB-E4DA-4780-9B89-1A37BF2688C1}"/>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Fonctions</a:t>
              </a:r>
              <a:endParaRPr lang="fr-FR" sz="2000" b="1" spc="300" dirty="0"/>
            </a:p>
          </p:txBody>
        </p:sp>
      </p:grpSp>
    </p:spTree>
    <p:extLst>
      <p:ext uri="{BB962C8B-B14F-4D97-AF65-F5344CB8AC3E}">
        <p14:creationId xmlns:p14="http://schemas.microsoft.com/office/powerpoint/2010/main" val="1863336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73</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267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La Programmation Structurée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74</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8"/>
            <a:ext cx="10611426" cy="1697068"/>
          </a:xfrm>
          <a:prstGeom prst="rect">
            <a:avLst/>
          </a:prstGeom>
          <a:noFill/>
        </p:spPr>
        <p:txBody>
          <a:bodyPr wrap="square">
            <a:spAutoFit/>
          </a:bodyPr>
          <a:lstStyle/>
          <a:p>
            <a:pPr algn="just">
              <a:lnSpc>
                <a:spcPct val="150000"/>
              </a:lnSpc>
            </a:pPr>
            <a:r>
              <a:rPr lang="fr-FR" sz="2400" dirty="0"/>
              <a:t>La programmation fonctionnelle (également qualifiées de structurées) met en évidence </a:t>
            </a:r>
            <a:r>
              <a:rPr lang="fr-FR" sz="2400" b="1" dirty="0">
                <a:solidFill>
                  <a:srgbClr val="FF0000"/>
                </a:solidFill>
              </a:rPr>
              <a:t>les fonctions à assurer </a:t>
            </a:r>
            <a:r>
              <a:rPr lang="fr-FR" sz="2400" dirty="0"/>
              <a:t>et proposent une approche hiérarchique </a:t>
            </a:r>
            <a:r>
              <a:rPr lang="fr-FR" sz="2400" b="1" dirty="0">
                <a:solidFill>
                  <a:schemeClr val="accent1"/>
                </a:solidFill>
              </a:rPr>
              <a:t>descendante</a:t>
            </a:r>
            <a:r>
              <a:rPr lang="fr-FR" sz="2400" dirty="0"/>
              <a:t> et </a:t>
            </a:r>
            <a:r>
              <a:rPr lang="fr-FR" sz="2400" b="1" dirty="0">
                <a:solidFill>
                  <a:schemeClr val="accent2"/>
                </a:solidFill>
              </a:rPr>
              <a:t>modulaire</a:t>
            </a:r>
            <a:r>
              <a:rPr lang="fr-FR" sz="2400" dirty="0"/>
              <a:t>.</a:t>
            </a:r>
          </a:p>
        </p:txBody>
      </p:sp>
      <p:pic>
        <p:nvPicPr>
          <p:cNvPr id="9" name="Image 8">
            <a:extLst>
              <a:ext uri="{FF2B5EF4-FFF2-40B4-BE49-F238E27FC236}">
                <a16:creationId xmlns:a16="http://schemas.microsoft.com/office/drawing/2014/main" id="{581128BA-E361-410A-BFD6-B4E44D2E7361}"/>
              </a:ext>
            </a:extLst>
          </p:cNvPr>
          <p:cNvPicPr>
            <a:picLocks noChangeAspect="1"/>
          </p:cNvPicPr>
          <p:nvPr/>
        </p:nvPicPr>
        <p:blipFill>
          <a:blip r:embed="rId2"/>
          <a:stretch>
            <a:fillRect/>
          </a:stretch>
        </p:blipFill>
        <p:spPr>
          <a:xfrm>
            <a:off x="5480626" y="3223188"/>
            <a:ext cx="6120246" cy="2232089"/>
          </a:xfrm>
          <a:prstGeom prst="rect">
            <a:avLst/>
          </a:prstGeom>
        </p:spPr>
      </p:pic>
      <p:sp>
        <p:nvSpPr>
          <p:cNvPr id="12" name="ZoneTexte 11">
            <a:extLst>
              <a:ext uri="{FF2B5EF4-FFF2-40B4-BE49-F238E27FC236}">
                <a16:creationId xmlns:a16="http://schemas.microsoft.com/office/drawing/2014/main" id="{455B0DE6-4FB8-4A24-83A5-A1145437BD97}"/>
              </a:ext>
            </a:extLst>
          </p:cNvPr>
          <p:cNvSpPr txBox="1"/>
          <p:nvPr/>
        </p:nvSpPr>
        <p:spPr>
          <a:xfrm>
            <a:off x="635259" y="3654748"/>
            <a:ext cx="4402281" cy="2251065"/>
          </a:xfrm>
          <a:prstGeom prst="rect">
            <a:avLst/>
          </a:prstGeom>
          <a:noFill/>
        </p:spPr>
        <p:txBody>
          <a:bodyPr wrap="square">
            <a:spAutoFit/>
          </a:bodyPr>
          <a:lstStyle/>
          <a:p>
            <a:pPr algn="just">
              <a:lnSpc>
                <a:spcPct val="150000"/>
              </a:lnSpc>
            </a:pPr>
            <a:r>
              <a:rPr lang="fr-FR" sz="2400" dirty="0"/>
              <a:t>L'approche fonctionnelle dissocie le problème de la représentation des données, du problème du traitement de ces données. </a:t>
            </a:r>
          </a:p>
        </p:txBody>
      </p:sp>
      <p:grpSp>
        <p:nvGrpSpPr>
          <p:cNvPr id="10" name="Groupe 9">
            <a:extLst>
              <a:ext uri="{FF2B5EF4-FFF2-40B4-BE49-F238E27FC236}">
                <a16:creationId xmlns:a16="http://schemas.microsoft.com/office/drawing/2014/main" id="{FA24E94D-CADC-4E4D-A611-9A131FBA5629}"/>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941998E2-E947-4E08-949E-E72BE55316D7}"/>
                </a:ext>
              </a:extLst>
            </p:cNvPr>
            <p:cNvGrpSpPr/>
            <p:nvPr/>
          </p:nvGrpSpPr>
          <p:grpSpPr>
            <a:xfrm>
              <a:off x="389021" y="248728"/>
              <a:ext cx="7339767" cy="445168"/>
              <a:chOff x="536178" y="199713"/>
              <a:chExt cx="6893774" cy="445168"/>
            </a:xfrm>
          </p:grpSpPr>
          <p:sp>
            <p:nvSpPr>
              <p:cNvPr id="14" name="Rectangle à coins arrondis 18">
                <a:extLst>
                  <a:ext uri="{FF2B5EF4-FFF2-40B4-BE49-F238E27FC236}">
                    <a16:creationId xmlns:a16="http://schemas.microsoft.com/office/drawing/2014/main" id="{E3181AD8-FEAA-497D-BB28-284C4AA2FD20}"/>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5" name="Rectangle à coins arrondis 19">
                <a:extLst>
                  <a:ext uri="{FF2B5EF4-FFF2-40B4-BE49-F238E27FC236}">
                    <a16:creationId xmlns:a16="http://schemas.microsoft.com/office/drawing/2014/main" id="{6FDFBE16-19E1-4B17-87FE-D2B2DF6AAB64}"/>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3" name="Rectangle à coins arrondis 18">
              <a:extLst>
                <a:ext uri="{FF2B5EF4-FFF2-40B4-BE49-F238E27FC236}">
                  <a16:creationId xmlns:a16="http://schemas.microsoft.com/office/drawing/2014/main" id="{4E7C20A0-9DB2-48E8-969D-30656F86B2FF}"/>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147632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La Programmation Orientée Objet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75</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8"/>
            <a:ext cx="10611426" cy="4467057"/>
          </a:xfrm>
          <a:prstGeom prst="rect">
            <a:avLst/>
          </a:prstGeom>
          <a:noFill/>
        </p:spPr>
        <p:txBody>
          <a:bodyPr wrap="square">
            <a:spAutoFit/>
          </a:bodyPr>
          <a:lstStyle/>
          <a:p>
            <a:pPr algn="just">
              <a:lnSpc>
                <a:spcPct val="150000"/>
              </a:lnSpc>
            </a:pPr>
            <a:r>
              <a:rPr lang="fr-FR" sz="2400" dirty="0"/>
              <a:t>La P.O.O considère le logiciel comme une </a:t>
            </a:r>
            <a:r>
              <a:rPr lang="fr-FR" sz="2400" b="1" dirty="0">
                <a:solidFill>
                  <a:srgbClr val="FF2D20"/>
                </a:solidFill>
              </a:rPr>
              <a:t>collection d'objets dissociés, identifiés et possédant des caractéristiques</a:t>
            </a:r>
            <a:r>
              <a:rPr lang="fr-FR" sz="2400" dirty="0"/>
              <a:t>. </a:t>
            </a:r>
          </a:p>
          <a:p>
            <a:pPr algn="just">
              <a:lnSpc>
                <a:spcPct val="150000"/>
              </a:lnSpc>
            </a:pPr>
            <a:r>
              <a:rPr lang="fr-FR" sz="2400" dirty="0"/>
              <a:t>Une caractéristique est soit un </a:t>
            </a:r>
            <a:r>
              <a:rPr lang="fr-FR" sz="2400" b="1" dirty="0">
                <a:solidFill>
                  <a:schemeClr val="accent1"/>
                </a:solidFill>
              </a:rPr>
              <a:t>attribut</a:t>
            </a:r>
            <a:r>
              <a:rPr lang="fr-FR" sz="2400" dirty="0"/>
              <a:t> (i.e. une donnée caractérisant l'état de l'objet), soit une </a:t>
            </a:r>
            <a:r>
              <a:rPr lang="fr-FR" sz="2400" b="1" dirty="0">
                <a:solidFill>
                  <a:schemeClr val="accent1"/>
                </a:solidFill>
              </a:rPr>
              <a:t>entité</a:t>
            </a:r>
            <a:r>
              <a:rPr lang="fr-FR" sz="2400" dirty="0"/>
              <a:t> </a:t>
            </a:r>
            <a:r>
              <a:rPr lang="fr-FR" sz="2400" b="1" dirty="0">
                <a:solidFill>
                  <a:schemeClr val="accent1"/>
                </a:solidFill>
              </a:rPr>
              <a:t>comportementale</a:t>
            </a:r>
            <a:r>
              <a:rPr lang="fr-FR" sz="2400" dirty="0"/>
              <a:t> de l'objet (i.e. une fonction). La fonctionnalité du logiciel émerge alors de l'interaction entre les différents objets qui le constituent. </a:t>
            </a:r>
          </a:p>
          <a:p>
            <a:pPr algn="just">
              <a:lnSpc>
                <a:spcPct val="150000"/>
              </a:lnSpc>
            </a:pPr>
            <a:r>
              <a:rPr lang="fr-FR" sz="2400" dirty="0"/>
              <a:t>L'une des particularités de cette approche est qu'elle </a:t>
            </a:r>
            <a:r>
              <a:rPr lang="fr-FR" sz="2400" b="1" dirty="0">
                <a:solidFill>
                  <a:srgbClr val="00B050"/>
                </a:solidFill>
              </a:rPr>
              <a:t>rapproche les données et leurs traitements</a:t>
            </a:r>
            <a:r>
              <a:rPr lang="fr-FR" sz="2400" dirty="0"/>
              <a:t> associés au sein d'un unique objet.</a:t>
            </a:r>
          </a:p>
        </p:txBody>
      </p:sp>
      <p:grpSp>
        <p:nvGrpSpPr>
          <p:cNvPr id="7" name="Groupe 6">
            <a:extLst>
              <a:ext uri="{FF2B5EF4-FFF2-40B4-BE49-F238E27FC236}">
                <a16:creationId xmlns:a16="http://schemas.microsoft.com/office/drawing/2014/main" id="{96C0D200-2F38-4079-AB74-425ED3F014D3}"/>
              </a:ext>
            </a:extLst>
          </p:cNvPr>
          <p:cNvGrpSpPr/>
          <p:nvPr/>
        </p:nvGrpSpPr>
        <p:grpSpPr>
          <a:xfrm>
            <a:off x="389021" y="234907"/>
            <a:ext cx="11405815" cy="458989"/>
            <a:chOff x="389021" y="234907"/>
            <a:chExt cx="7339767" cy="458989"/>
          </a:xfrm>
        </p:grpSpPr>
        <p:grpSp>
          <p:nvGrpSpPr>
            <p:cNvPr id="9" name="Groupe 8">
              <a:extLst>
                <a:ext uri="{FF2B5EF4-FFF2-40B4-BE49-F238E27FC236}">
                  <a16:creationId xmlns:a16="http://schemas.microsoft.com/office/drawing/2014/main" id="{67FD1A6A-6DD1-4FFC-8616-8D1EDA282451}"/>
                </a:ext>
              </a:extLst>
            </p:cNvPr>
            <p:cNvGrpSpPr/>
            <p:nvPr/>
          </p:nvGrpSpPr>
          <p:grpSpPr>
            <a:xfrm>
              <a:off x="389021" y="248728"/>
              <a:ext cx="7339767" cy="445168"/>
              <a:chOff x="536178" y="199713"/>
              <a:chExt cx="6893774" cy="445168"/>
            </a:xfrm>
          </p:grpSpPr>
          <p:sp>
            <p:nvSpPr>
              <p:cNvPr id="11" name="Rectangle à coins arrondis 18">
                <a:extLst>
                  <a:ext uri="{FF2B5EF4-FFF2-40B4-BE49-F238E27FC236}">
                    <a16:creationId xmlns:a16="http://schemas.microsoft.com/office/drawing/2014/main" id="{EE16816E-57BF-4EF5-B49C-52C1CACD4268}"/>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2" name="Rectangle à coins arrondis 19">
                <a:extLst>
                  <a:ext uri="{FF2B5EF4-FFF2-40B4-BE49-F238E27FC236}">
                    <a16:creationId xmlns:a16="http://schemas.microsoft.com/office/drawing/2014/main" id="{789DA496-CAB4-4F19-A64D-DA688EFF0437}"/>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0" name="Rectangle à coins arrondis 18">
              <a:extLst>
                <a:ext uri="{FF2B5EF4-FFF2-40B4-BE49-F238E27FC236}">
                  <a16:creationId xmlns:a16="http://schemas.microsoft.com/office/drawing/2014/main" id="{5C0DB1E5-EB07-43AF-B5F4-43F0EA905246}"/>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1670319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76</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8"/>
            <a:ext cx="10718541" cy="2251065"/>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Notion de classe</a:t>
            </a:r>
          </a:p>
          <a:p>
            <a:pPr algn="just">
              <a:lnSpc>
                <a:spcPct val="150000"/>
              </a:lnSpc>
            </a:pPr>
            <a:r>
              <a:rPr lang="fr-FR" sz="2400" dirty="0"/>
              <a:t>Une classe est un type de données abstrait qui précise des caractéristiques (</a:t>
            </a:r>
            <a:r>
              <a:rPr lang="fr-FR" sz="2400" b="1" dirty="0">
                <a:solidFill>
                  <a:srgbClr val="FF2D20"/>
                </a:solidFill>
              </a:rPr>
              <a:t>attributs et méthodes</a:t>
            </a:r>
            <a:r>
              <a:rPr lang="fr-FR" sz="2400" dirty="0"/>
              <a:t>) communes à toute une famille d'objets et qui permet de créer (instancier) des objets possédant ces caractéristiques. </a:t>
            </a:r>
          </a:p>
        </p:txBody>
      </p:sp>
      <p:pic>
        <p:nvPicPr>
          <p:cNvPr id="10" name="Graphique 9">
            <a:extLst>
              <a:ext uri="{FF2B5EF4-FFF2-40B4-BE49-F238E27FC236}">
                <a16:creationId xmlns:a16="http://schemas.microsoft.com/office/drawing/2014/main" id="{7C6C1FF6-3A79-46AB-8AB5-305486465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061" y="3868481"/>
            <a:ext cx="4813877" cy="2432275"/>
          </a:xfrm>
          <a:prstGeom prst="rect">
            <a:avLst/>
          </a:prstGeom>
        </p:spPr>
      </p:pic>
      <p:grpSp>
        <p:nvGrpSpPr>
          <p:cNvPr id="9" name="Groupe 8">
            <a:extLst>
              <a:ext uri="{FF2B5EF4-FFF2-40B4-BE49-F238E27FC236}">
                <a16:creationId xmlns:a16="http://schemas.microsoft.com/office/drawing/2014/main" id="{DFE3D7B6-F966-49A4-98D1-8A296CC0BD63}"/>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0019C51C-8466-4222-A057-F8A4997DB108}"/>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C2AD7CEC-C0AD-49A3-81D7-1653A7ABD0AF}"/>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59CAF335-45F1-43C3-8B4F-F9337FAE899F}"/>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C5E331AD-7C28-4CEB-8BFE-B3D8568F21F8}"/>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752328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77</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8"/>
            <a:ext cx="10718541" cy="2251065"/>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Notion d’objet</a:t>
            </a:r>
          </a:p>
          <a:p>
            <a:pPr algn="just">
              <a:lnSpc>
                <a:spcPct val="150000"/>
              </a:lnSpc>
            </a:pPr>
            <a:r>
              <a:rPr lang="fr-FR" sz="2400" dirty="0"/>
              <a:t>On dit qu’un objet est une instance de classe. Nous pouvons donc avoir plusieurs objets pour une même classe. Chacun des objets a des valeurs qui lui sont propres pour les attributs.</a:t>
            </a:r>
          </a:p>
        </p:txBody>
      </p:sp>
      <p:pic>
        <p:nvPicPr>
          <p:cNvPr id="7" name="Image 6">
            <a:extLst>
              <a:ext uri="{FF2B5EF4-FFF2-40B4-BE49-F238E27FC236}">
                <a16:creationId xmlns:a16="http://schemas.microsoft.com/office/drawing/2014/main" id="{9CF9E905-FCE6-4530-B30A-28F0E4D13346}"/>
              </a:ext>
            </a:extLst>
          </p:cNvPr>
          <p:cNvPicPr>
            <a:picLocks noChangeAspect="1"/>
          </p:cNvPicPr>
          <p:nvPr/>
        </p:nvPicPr>
        <p:blipFill>
          <a:blip r:embed="rId2"/>
          <a:stretch>
            <a:fillRect/>
          </a:stretch>
        </p:blipFill>
        <p:spPr>
          <a:xfrm>
            <a:off x="3406590" y="3608147"/>
            <a:ext cx="5469556" cy="710479"/>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2D5375A6-6E2C-459C-B760-D8389AECEAED}"/>
              </a:ext>
            </a:extLst>
          </p:cNvPr>
          <p:cNvPicPr>
            <a:picLocks noChangeAspect="1"/>
          </p:cNvPicPr>
          <p:nvPr/>
        </p:nvPicPr>
        <p:blipFill>
          <a:blip r:embed="rId3"/>
          <a:stretch>
            <a:fillRect/>
          </a:stretch>
        </p:blipFill>
        <p:spPr>
          <a:xfrm>
            <a:off x="3406590" y="4660832"/>
            <a:ext cx="2535010" cy="471884"/>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0D09B57D-7B7B-46C5-B1B0-4685BB498926}"/>
              </a:ext>
            </a:extLst>
          </p:cNvPr>
          <p:cNvPicPr>
            <a:picLocks noChangeAspect="1"/>
          </p:cNvPicPr>
          <p:nvPr/>
        </p:nvPicPr>
        <p:blipFill>
          <a:blip r:embed="rId4"/>
          <a:stretch>
            <a:fillRect/>
          </a:stretch>
        </p:blipFill>
        <p:spPr>
          <a:xfrm>
            <a:off x="3406590" y="5474922"/>
            <a:ext cx="4273474" cy="710478"/>
          </a:xfrm>
          <a:prstGeom prst="rect">
            <a:avLst/>
          </a:prstGeom>
          <a:ln>
            <a:noFill/>
          </a:ln>
          <a:effectLst>
            <a:outerShdw blurRad="292100" dist="139700" dir="2700000" algn="tl" rotWithShape="0">
              <a:srgbClr val="333333">
                <a:alpha val="65000"/>
              </a:srgbClr>
            </a:outerShdw>
          </a:effectLst>
        </p:spPr>
      </p:pic>
      <p:grpSp>
        <p:nvGrpSpPr>
          <p:cNvPr id="10" name="Groupe 9">
            <a:extLst>
              <a:ext uri="{FF2B5EF4-FFF2-40B4-BE49-F238E27FC236}">
                <a16:creationId xmlns:a16="http://schemas.microsoft.com/office/drawing/2014/main" id="{0CB5B262-DB34-4786-AA29-805BDC2E2BBE}"/>
              </a:ext>
            </a:extLst>
          </p:cNvPr>
          <p:cNvGrpSpPr/>
          <p:nvPr/>
        </p:nvGrpSpPr>
        <p:grpSpPr>
          <a:xfrm>
            <a:off x="389021" y="234907"/>
            <a:ext cx="11405815" cy="458989"/>
            <a:chOff x="389021" y="234907"/>
            <a:chExt cx="7339767" cy="458989"/>
          </a:xfrm>
        </p:grpSpPr>
        <p:grpSp>
          <p:nvGrpSpPr>
            <p:cNvPr id="13" name="Groupe 12">
              <a:extLst>
                <a:ext uri="{FF2B5EF4-FFF2-40B4-BE49-F238E27FC236}">
                  <a16:creationId xmlns:a16="http://schemas.microsoft.com/office/drawing/2014/main" id="{D48BC3D9-EC95-4F3F-9222-858538862752}"/>
                </a:ext>
              </a:extLst>
            </p:cNvPr>
            <p:cNvGrpSpPr/>
            <p:nvPr/>
          </p:nvGrpSpPr>
          <p:grpSpPr>
            <a:xfrm>
              <a:off x="389021" y="248728"/>
              <a:ext cx="7339767" cy="445168"/>
              <a:chOff x="536178" y="199713"/>
              <a:chExt cx="6893774" cy="445168"/>
            </a:xfrm>
          </p:grpSpPr>
          <p:sp>
            <p:nvSpPr>
              <p:cNvPr id="15" name="Rectangle à coins arrondis 18">
                <a:extLst>
                  <a:ext uri="{FF2B5EF4-FFF2-40B4-BE49-F238E27FC236}">
                    <a16:creationId xmlns:a16="http://schemas.microsoft.com/office/drawing/2014/main" id="{127AC933-FD0E-4C08-AF3D-4E143785923C}"/>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6" name="Rectangle à coins arrondis 19">
                <a:extLst>
                  <a:ext uri="{FF2B5EF4-FFF2-40B4-BE49-F238E27FC236}">
                    <a16:creationId xmlns:a16="http://schemas.microsoft.com/office/drawing/2014/main" id="{7B882351-E67C-4A43-8D1E-AC0F3CDA743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4" name="Rectangle à coins arrondis 18">
              <a:extLst>
                <a:ext uri="{FF2B5EF4-FFF2-40B4-BE49-F238E27FC236}">
                  <a16:creationId xmlns:a16="http://schemas.microsoft.com/office/drawing/2014/main" id="{994EA33C-FBE7-4E38-963E-776FB046DF9B}"/>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1170539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78</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8"/>
            <a:ext cx="5848669"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Définition des attributs</a:t>
            </a:r>
          </a:p>
          <a:p>
            <a:pPr algn="just">
              <a:lnSpc>
                <a:spcPct val="150000"/>
              </a:lnSpc>
            </a:pPr>
            <a:r>
              <a:rPr lang="fr-FR" sz="2400" dirty="0"/>
              <a:t>En Python les attributs peuvent être ajoutés </a:t>
            </a:r>
            <a:r>
              <a:rPr lang="fr-FR" sz="2400" b="1" dirty="0">
                <a:solidFill>
                  <a:srgbClr val="FF2D20"/>
                </a:solidFill>
              </a:rPr>
              <a:t>dynamiquement</a:t>
            </a:r>
            <a:r>
              <a:rPr lang="fr-FR" sz="2400" dirty="0"/>
              <a:t> même après l’instanciation de l’objet.</a:t>
            </a:r>
          </a:p>
          <a:p>
            <a:pPr algn="just">
              <a:lnSpc>
                <a:spcPct val="150000"/>
              </a:lnSpc>
            </a:pPr>
            <a:r>
              <a:rPr lang="fr-FR" sz="2400" dirty="0"/>
              <a:t>Pour accéder à un attribut, on utilise la variable qui contient la référence à l’objet et on met un point  « . »  puis le nom de l’attribut.</a:t>
            </a:r>
          </a:p>
        </p:txBody>
      </p:sp>
      <p:pic>
        <p:nvPicPr>
          <p:cNvPr id="13" name="Image 12">
            <a:extLst>
              <a:ext uri="{FF2B5EF4-FFF2-40B4-BE49-F238E27FC236}">
                <a16:creationId xmlns:a16="http://schemas.microsoft.com/office/drawing/2014/main" id="{A1D522F0-6570-401F-9139-FB385AA9CD10}"/>
              </a:ext>
            </a:extLst>
          </p:cNvPr>
          <p:cNvPicPr>
            <a:picLocks noChangeAspect="1"/>
          </p:cNvPicPr>
          <p:nvPr/>
        </p:nvPicPr>
        <p:blipFill>
          <a:blip r:embed="rId2"/>
          <a:stretch>
            <a:fillRect/>
          </a:stretch>
        </p:blipFill>
        <p:spPr>
          <a:xfrm>
            <a:off x="6981892" y="2371491"/>
            <a:ext cx="4371907" cy="1941891"/>
          </a:xfrm>
          <a:prstGeom prst="rect">
            <a:avLst/>
          </a:prstGeom>
          <a:ln>
            <a:noFill/>
          </a:ln>
          <a:effectLst>
            <a:outerShdw blurRad="292100" dist="139700" dir="2700000" algn="tl" rotWithShape="0">
              <a:srgbClr val="333333">
                <a:alpha val="65000"/>
              </a:srgbClr>
            </a:outerShdw>
          </a:effectLst>
        </p:spPr>
      </p:pic>
      <p:pic>
        <p:nvPicPr>
          <p:cNvPr id="3074" name="Picture 2">
            <a:extLst>
              <a:ext uri="{FF2B5EF4-FFF2-40B4-BE49-F238E27FC236}">
                <a16:creationId xmlns:a16="http://schemas.microsoft.com/office/drawing/2014/main" id="{B47BA463-B9B5-4A76-9CAC-27A798D05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892" y="4812722"/>
            <a:ext cx="4594924" cy="123709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A88BEC96-C0F8-4338-BEA6-7C638F547CC0}"/>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B79F4CD1-046F-43A1-BBE2-6F0739BAE070}"/>
                </a:ext>
              </a:extLst>
            </p:cNvPr>
            <p:cNvGrpSpPr/>
            <p:nvPr/>
          </p:nvGrpSpPr>
          <p:grpSpPr>
            <a:xfrm>
              <a:off x="389021" y="248728"/>
              <a:ext cx="7339767" cy="445168"/>
              <a:chOff x="536178" y="199713"/>
              <a:chExt cx="6893774" cy="445168"/>
            </a:xfrm>
          </p:grpSpPr>
          <p:sp>
            <p:nvSpPr>
              <p:cNvPr id="12" name="Rectangle à coins arrondis 18">
                <a:extLst>
                  <a:ext uri="{FF2B5EF4-FFF2-40B4-BE49-F238E27FC236}">
                    <a16:creationId xmlns:a16="http://schemas.microsoft.com/office/drawing/2014/main" id="{7EF90958-5CE7-4BD7-8B55-D5DD8EF4B706}"/>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2D5ABC44-136D-43B3-940B-8B42677AE032}"/>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1" name="Rectangle à coins arrondis 18">
              <a:extLst>
                <a:ext uri="{FF2B5EF4-FFF2-40B4-BE49-F238E27FC236}">
                  <a16:creationId xmlns:a16="http://schemas.microsoft.com/office/drawing/2014/main" id="{7CB1557F-DC3A-48CD-95D9-19460FD8B750}"/>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805259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79</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8"/>
            <a:ext cx="4993350" cy="4199611"/>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Définition des méthodes</a:t>
            </a:r>
          </a:p>
          <a:p>
            <a:pPr algn="just">
              <a:lnSpc>
                <a:spcPct val="150000"/>
              </a:lnSpc>
            </a:pPr>
            <a:r>
              <a:rPr lang="fr-FR" sz="2400" dirty="0"/>
              <a:t>Pour définir une méthode, il faut :</a:t>
            </a:r>
          </a:p>
          <a:p>
            <a:pPr marL="342900" indent="-342900" algn="just">
              <a:lnSpc>
                <a:spcPct val="150000"/>
              </a:lnSpc>
              <a:buFont typeface="Wingdings" panose="05000000000000000000" pitchFamily="2" charset="2"/>
              <a:buChar char="§"/>
            </a:pPr>
            <a:r>
              <a:rPr lang="fr-FR" sz="2400" dirty="0"/>
              <a:t>indiquer son nom (ici </a:t>
            </a:r>
            <a:r>
              <a:rPr lang="fr-FR" sz="2400" b="1" dirty="0" err="1">
                <a:solidFill>
                  <a:srgbClr val="FF2D20"/>
                </a:solidFill>
              </a:rPr>
              <a:t>deplace</a:t>
            </a:r>
            <a:r>
              <a:rPr lang="fr-FR" sz="2400" b="1" dirty="0">
                <a:solidFill>
                  <a:srgbClr val="FF2D20"/>
                </a:solidFill>
              </a:rPr>
              <a:t>()</a:t>
            </a:r>
            <a:r>
              <a:rPr lang="fr-FR" sz="2400" dirty="0"/>
              <a:t>).</a:t>
            </a:r>
          </a:p>
          <a:p>
            <a:pPr marL="342900" indent="-342900" algn="just">
              <a:lnSpc>
                <a:spcPct val="150000"/>
              </a:lnSpc>
              <a:buFont typeface="Wingdings" panose="05000000000000000000" pitchFamily="2" charset="2"/>
              <a:buChar char="§"/>
            </a:pPr>
            <a:r>
              <a:rPr lang="fr-FR" sz="2400" dirty="0"/>
              <a:t>indiquer les arguments entre des parenthèses. </a:t>
            </a:r>
          </a:p>
          <a:p>
            <a:pPr algn="just">
              <a:lnSpc>
                <a:spcPct val="150000"/>
              </a:lnSpc>
            </a:pPr>
            <a:endParaRPr lang="fr-FR" sz="2000" b="1" dirty="0">
              <a:solidFill>
                <a:srgbClr val="FF2D20"/>
              </a:solidFill>
            </a:endParaRPr>
          </a:p>
          <a:p>
            <a:pPr algn="just">
              <a:lnSpc>
                <a:spcPct val="150000"/>
              </a:lnSpc>
            </a:pPr>
            <a:r>
              <a:rPr lang="fr-FR" sz="2000" b="1" dirty="0">
                <a:solidFill>
                  <a:srgbClr val="FF2D20"/>
                </a:solidFill>
              </a:rPr>
              <a:t>N.B: Le premier argument d’une méthode doit être obligatoirement self</a:t>
            </a:r>
            <a:r>
              <a:rPr lang="fr-FR" sz="2000" dirty="0"/>
              <a:t>.</a:t>
            </a:r>
          </a:p>
        </p:txBody>
      </p:sp>
      <p:pic>
        <p:nvPicPr>
          <p:cNvPr id="12" name="Image 11">
            <a:extLst>
              <a:ext uri="{FF2B5EF4-FFF2-40B4-BE49-F238E27FC236}">
                <a16:creationId xmlns:a16="http://schemas.microsoft.com/office/drawing/2014/main" id="{4B5607BE-AEA0-4287-BF8A-EC47986F8F66}"/>
              </a:ext>
            </a:extLst>
          </p:cNvPr>
          <p:cNvPicPr>
            <a:picLocks noChangeAspect="1"/>
          </p:cNvPicPr>
          <p:nvPr/>
        </p:nvPicPr>
        <p:blipFill>
          <a:blip r:embed="rId2"/>
          <a:stretch>
            <a:fillRect/>
          </a:stretch>
        </p:blipFill>
        <p:spPr>
          <a:xfrm>
            <a:off x="6155010" y="2065506"/>
            <a:ext cx="4993350" cy="3577911"/>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3CD71CD1-75E7-4EE1-8675-4594E0319934}"/>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74207726-BBAA-46F6-9412-170F5F9EB091}"/>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BE59E193-269D-4815-AEFE-73EE749DBAD2}"/>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47DD6E51-5A82-4150-B8ED-5CCCC544751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1" name="Rectangle à coins arrondis 18">
              <a:extLst>
                <a:ext uri="{FF2B5EF4-FFF2-40B4-BE49-F238E27FC236}">
                  <a16:creationId xmlns:a16="http://schemas.microsoft.com/office/drawing/2014/main" id="{438DEC32-E632-48DF-8929-1228010BF0DA}"/>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58506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environnements virtuels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711200" y="1725558"/>
            <a:ext cx="10769600" cy="3913059"/>
          </a:xfrm>
          <a:prstGeom prst="rect">
            <a:avLst/>
          </a:prstGeom>
          <a:noFill/>
        </p:spPr>
        <p:txBody>
          <a:bodyPr wrap="square" rtlCol="0">
            <a:spAutoFit/>
          </a:bodyPr>
          <a:lstStyle/>
          <a:p>
            <a:pPr algn="just">
              <a:lnSpc>
                <a:spcPct val="150000"/>
              </a:lnSpc>
            </a:pPr>
            <a:r>
              <a:rPr lang="fr-FR" sz="2400" dirty="0"/>
              <a:t>La solution à ce problème consiste à créer un </a:t>
            </a:r>
            <a:r>
              <a:rPr lang="fr-FR" sz="2400" b="1" dirty="0">
                <a:solidFill>
                  <a:srgbClr val="C00000"/>
                </a:solidFill>
              </a:rPr>
              <a:t>environnement virtuel</a:t>
            </a:r>
            <a:r>
              <a:rPr lang="fr-FR" sz="2400" dirty="0"/>
              <a:t>, une arborescence de répertoires </a:t>
            </a:r>
            <a:r>
              <a:rPr lang="fr-FR" sz="2400" b="1" dirty="0">
                <a:solidFill>
                  <a:srgbClr val="FF0000"/>
                </a:solidFill>
              </a:rPr>
              <a:t>autonome</a:t>
            </a:r>
            <a:r>
              <a:rPr lang="fr-FR" sz="2400" dirty="0"/>
              <a:t> qui contient une </a:t>
            </a:r>
            <a:r>
              <a:rPr lang="fr-FR" sz="2400" b="1" dirty="0">
                <a:solidFill>
                  <a:srgbClr val="FF0000"/>
                </a:solidFill>
              </a:rPr>
              <a:t>installation Python pour une version particulière de Python</a:t>
            </a:r>
            <a:r>
              <a:rPr lang="fr-FR" sz="2400" dirty="0"/>
              <a:t>, ainsi qu’un certain nombre de packages supplémentaires.</a:t>
            </a:r>
          </a:p>
          <a:p>
            <a:pPr algn="just">
              <a:lnSpc>
                <a:spcPct val="150000"/>
              </a:lnSpc>
            </a:pPr>
            <a:r>
              <a:rPr lang="fr-FR" sz="2400" dirty="0"/>
              <a:t>Différentes applications peuvent ensuite utiliser différents environnements virtuels. Si le projet B requiert la mise à niveau d’une bibliothèque vers la version 3.0, </a:t>
            </a:r>
            <a:r>
              <a:rPr lang="fr-FR" sz="2400" b="1" dirty="0">
                <a:solidFill>
                  <a:schemeClr val="accent2"/>
                </a:solidFill>
              </a:rPr>
              <a:t>cela n’affectera </a:t>
            </a:r>
            <a:r>
              <a:rPr lang="fr-FR" sz="2400" dirty="0"/>
              <a:t>pas l’environnement du projet A.</a:t>
            </a:r>
            <a:endParaRPr lang="fr-FR" sz="2400" b="1" dirty="0">
              <a:solidFill>
                <a:srgbClr val="37709F"/>
              </a:solidFill>
            </a:endParaRPr>
          </a:p>
        </p:txBody>
      </p:sp>
    </p:spTree>
    <p:extLst>
      <p:ext uri="{BB962C8B-B14F-4D97-AF65-F5344CB8AC3E}">
        <p14:creationId xmlns:p14="http://schemas.microsoft.com/office/powerpoint/2010/main" val="3836681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80</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8"/>
            <a:ext cx="6559868" cy="3913059"/>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Le Constructeur</a:t>
            </a:r>
          </a:p>
          <a:p>
            <a:pPr algn="just">
              <a:lnSpc>
                <a:spcPct val="150000"/>
              </a:lnSpc>
            </a:pPr>
            <a:r>
              <a:rPr lang="fr-FR" sz="2400" dirty="0"/>
              <a:t>Un constructeur est une méthode, sans valeur de retour, qui porte un nom imposé par le langage Python : </a:t>
            </a:r>
            <a:r>
              <a:rPr lang="fr-FR" sz="2400" b="1" dirty="0">
                <a:solidFill>
                  <a:srgbClr val="FF2D20"/>
                </a:solidFill>
              </a:rPr>
              <a:t>__init__()</a:t>
            </a:r>
            <a:r>
              <a:rPr lang="fr-FR" sz="2400" dirty="0"/>
              <a:t>. </a:t>
            </a:r>
          </a:p>
          <a:p>
            <a:pPr algn="just">
              <a:lnSpc>
                <a:spcPct val="150000"/>
              </a:lnSpc>
            </a:pPr>
            <a:r>
              <a:rPr lang="fr-FR" sz="2400" dirty="0"/>
              <a:t>Cette méthode sera appelée lors de </a:t>
            </a:r>
            <a:r>
              <a:rPr lang="fr-FR" sz="2400" b="1" dirty="0">
                <a:solidFill>
                  <a:srgbClr val="00B050"/>
                </a:solidFill>
              </a:rPr>
              <a:t>la création de l’objet</a:t>
            </a:r>
            <a:r>
              <a:rPr lang="fr-FR" sz="2400" dirty="0"/>
              <a:t>. Le constructeur peut disposer d’un nombre quelconque de paramètres, éventuellement aucun.</a:t>
            </a:r>
          </a:p>
        </p:txBody>
      </p:sp>
      <p:pic>
        <p:nvPicPr>
          <p:cNvPr id="7" name="Image 6">
            <a:extLst>
              <a:ext uri="{FF2B5EF4-FFF2-40B4-BE49-F238E27FC236}">
                <a16:creationId xmlns:a16="http://schemas.microsoft.com/office/drawing/2014/main" id="{84F51FC3-ED65-4F2B-9DC2-47239D831EBE}"/>
              </a:ext>
            </a:extLst>
          </p:cNvPr>
          <p:cNvPicPr>
            <a:picLocks noChangeAspect="1"/>
          </p:cNvPicPr>
          <p:nvPr/>
        </p:nvPicPr>
        <p:blipFill rotWithShape="1">
          <a:blip r:embed="rId2"/>
          <a:srcRect l="1858" t="823"/>
          <a:stretch/>
        </p:blipFill>
        <p:spPr>
          <a:xfrm>
            <a:off x="7518399" y="1773382"/>
            <a:ext cx="4038341" cy="4340032"/>
          </a:xfrm>
          <a:prstGeom prst="rect">
            <a:avLst/>
          </a:prstGeom>
          <a:ln>
            <a:solidFill>
              <a:schemeClr val="tx1"/>
            </a:solidFill>
          </a:ln>
          <a:effectLst>
            <a:outerShdw blurRad="292100" dist="139700" dir="2700000" algn="tl" rotWithShape="0">
              <a:srgbClr val="333333">
                <a:alpha val="65000"/>
              </a:srgbClr>
            </a:outerShdw>
          </a:effectLst>
        </p:spPr>
      </p:pic>
      <p:grpSp>
        <p:nvGrpSpPr>
          <p:cNvPr id="9" name="Groupe 8">
            <a:extLst>
              <a:ext uri="{FF2B5EF4-FFF2-40B4-BE49-F238E27FC236}">
                <a16:creationId xmlns:a16="http://schemas.microsoft.com/office/drawing/2014/main" id="{85FF35FE-9F4D-4423-BD9E-6A01387C3F7F}"/>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F31A462B-5F02-4149-9D58-5F84D4207B78}"/>
                </a:ext>
              </a:extLst>
            </p:cNvPr>
            <p:cNvGrpSpPr/>
            <p:nvPr/>
          </p:nvGrpSpPr>
          <p:grpSpPr>
            <a:xfrm>
              <a:off x="389021" y="248728"/>
              <a:ext cx="7339767" cy="445168"/>
              <a:chOff x="536178" y="199713"/>
              <a:chExt cx="6893774" cy="445168"/>
            </a:xfrm>
          </p:grpSpPr>
          <p:sp>
            <p:nvSpPr>
              <p:cNvPr id="12" name="Rectangle à coins arrondis 18">
                <a:extLst>
                  <a:ext uri="{FF2B5EF4-FFF2-40B4-BE49-F238E27FC236}">
                    <a16:creationId xmlns:a16="http://schemas.microsoft.com/office/drawing/2014/main" id="{BA7B347A-FFBE-4AD1-8B6C-8D221A6CFE79}"/>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3" name="Rectangle à coins arrondis 19">
                <a:extLst>
                  <a:ext uri="{FF2B5EF4-FFF2-40B4-BE49-F238E27FC236}">
                    <a16:creationId xmlns:a16="http://schemas.microsoft.com/office/drawing/2014/main" id="{6DAF944D-CA74-4C81-841D-2BFB0D98A548}"/>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1" name="Rectangle à coins arrondis 18">
              <a:extLst>
                <a:ext uri="{FF2B5EF4-FFF2-40B4-BE49-F238E27FC236}">
                  <a16:creationId xmlns:a16="http://schemas.microsoft.com/office/drawing/2014/main" id="{424C6E6C-78CB-4E1B-9BD5-CE6FCD1F1391}"/>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681721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81</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9"/>
            <a:ext cx="7723652" cy="4270170"/>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La notion d’encapsulation</a:t>
            </a:r>
          </a:p>
          <a:p>
            <a:pPr algn="just">
              <a:lnSpc>
                <a:spcPct val="150000"/>
              </a:lnSpc>
            </a:pPr>
            <a:r>
              <a:rPr lang="fr-FR" sz="2400" dirty="0"/>
              <a:t>Le concept d'encapsulation est un concept très utile de la POO. Il permet en particulier </a:t>
            </a:r>
            <a:r>
              <a:rPr lang="fr-FR" sz="2400" b="1" dirty="0">
                <a:solidFill>
                  <a:srgbClr val="FF0000"/>
                </a:solidFill>
              </a:rPr>
              <a:t>d’éviter une modification par erreur des données d’un objet</a:t>
            </a:r>
            <a:r>
              <a:rPr lang="fr-FR" sz="2400" dirty="0"/>
              <a:t>. </a:t>
            </a:r>
          </a:p>
          <a:p>
            <a:pPr algn="just">
              <a:lnSpc>
                <a:spcPct val="150000"/>
              </a:lnSpc>
            </a:pPr>
            <a:endParaRPr lang="fr-FR" sz="1100" dirty="0"/>
          </a:p>
          <a:p>
            <a:pPr algn="just">
              <a:lnSpc>
                <a:spcPct val="150000"/>
              </a:lnSpc>
            </a:pPr>
            <a:r>
              <a:rPr lang="fr-FR" sz="2400" dirty="0"/>
              <a:t>En effet, il n’est alors pas possible d’agir directement sur les données d’un objet; il est nécessaire de passer par ses méthodes qui jouent le rôle </a:t>
            </a:r>
            <a:r>
              <a:rPr lang="fr-FR" sz="2400" b="1" dirty="0">
                <a:solidFill>
                  <a:srgbClr val="C00000"/>
                </a:solidFill>
              </a:rPr>
              <a:t>d’interface obligatoire</a:t>
            </a:r>
            <a:r>
              <a:rPr lang="fr-FR" sz="2400" dirty="0"/>
              <a:t>.</a:t>
            </a:r>
          </a:p>
        </p:txBody>
      </p:sp>
      <p:pic>
        <p:nvPicPr>
          <p:cNvPr id="4098" name="Picture 2" descr="Encapsulation in Python | LaptrinhX">
            <a:extLst>
              <a:ext uri="{FF2B5EF4-FFF2-40B4-BE49-F238E27FC236}">
                <a16:creationId xmlns:a16="http://schemas.microsoft.com/office/drawing/2014/main" id="{0399231C-4734-42CE-97E4-BA2FA7E64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125"/>
          <a:stretch/>
        </p:blipFill>
        <p:spPr bwMode="auto">
          <a:xfrm flipH="1">
            <a:off x="8829964" y="2050654"/>
            <a:ext cx="2401452" cy="388532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C38E4A53-966E-497D-B883-2E8C46262721}"/>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C359FE41-9CA4-40E6-BFB3-66977133F2DE}"/>
                </a:ext>
              </a:extLst>
            </p:cNvPr>
            <p:cNvGrpSpPr/>
            <p:nvPr/>
          </p:nvGrpSpPr>
          <p:grpSpPr>
            <a:xfrm>
              <a:off x="389021" y="248728"/>
              <a:ext cx="7339767" cy="445168"/>
              <a:chOff x="536178" y="199713"/>
              <a:chExt cx="6893774" cy="445168"/>
            </a:xfrm>
          </p:grpSpPr>
          <p:sp>
            <p:nvSpPr>
              <p:cNvPr id="12" name="Rectangle à coins arrondis 18">
                <a:extLst>
                  <a:ext uri="{FF2B5EF4-FFF2-40B4-BE49-F238E27FC236}">
                    <a16:creationId xmlns:a16="http://schemas.microsoft.com/office/drawing/2014/main" id="{77C79484-8E9D-4640-A355-31FBCA490713}"/>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3" name="Rectangle à coins arrondis 19">
                <a:extLst>
                  <a:ext uri="{FF2B5EF4-FFF2-40B4-BE49-F238E27FC236}">
                    <a16:creationId xmlns:a16="http://schemas.microsoft.com/office/drawing/2014/main" id="{3AE0C4D5-0609-4AAA-B597-D65B31E1F0C5}"/>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1" name="Rectangle à coins arrondis 18">
              <a:extLst>
                <a:ext uri="{FF2B5EF4-FFF2-40B4-BE49-F238E27FC236}">
                  <a16:creationId xmlns:a16="http://schemas.microsoft.com/office/drawing/2014/main" id="{52B93357-2959-4A06-B3BD-2F0272477661}"/>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2706363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82</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9"/>
            <a:ext cx="6107287" cy="3913059"/>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Définition d’attributs privés</a:t>
            </a:r>
          </a:p>
          <a:p>
            <a:pPr algn="just">
              <a:lnSpc>
                <a:spcPct val="150000"/>
              </a:lnSpc>
            </a:pPr>
            <a:r>
              <a:rPr lang="fr-FR" sz="2400" dirty="0"/>
              <a:t>On réalise la protection des attributs de notre classe Point grâce à l’utilisation d’attributs privées. Pour avoir des attributs privés, leur nom doit débuter par</a:t>
            </a:r>
            <a:r>
              <a:rPr lang="fr-FR" sz="2400" b="1" dirty="0">
                <a:solidFill>
                  <a:srgbClr val="FF0000"/>
                </a:solidFill>
              </a:rPr>
              <a:t> __ </a:t>
            </a:r>
            <a:r>
              <a:rPr lang="fr-FR" sz="2400" dirty="0"/>
              <a:t>(double </a:t>
            </a:r>
            <a:r>
              <a:rPr lang="fr-FR" sz="2400" dirty="0" err="1"/>
              <a:t>underscore</a:t>
            </a:r>
            <a:r>
              <a:rPr lang="fr-FR" sz="2400" dirty="0"/>
              <a:t>)</a:t>
            </a:r>
            <a:r>
              <a:rPr lang="fr-FR" sz="1100" dirty="0"/>
              <a:t>.</a:t>
            </a:r>
          </a:p>
          <a:p>
            <a:pPr algn="just">
              <a:lnSpc>
                <a:spcPct val="150000"/>
              </a:lnSpc>
            </a:pPr>
            <a:r>
              <a:rPr lang="fr-FR" sz="2400" b="1" dirty="0">
                <a:solidFill>
                  <a:srgbClr val="FF0000"/>
                </a:solidFill>
              </a:rPr>
              <a:t>Il n’est alors plus possible de faire appel aux attributs privés depuis l’extérieur de la classe</a:t>
            </a:r>
            <a:r>
              <a:rPr lang="fr-FR" sz="2400" dirty="0"/>
              <a:t>.</a:t>
            </a:r>
          </a:p>
        </p:txBody>
      </p:sp>
      <p:pic>
        <p:nvPicPr>
          <p:cNvPr id="7" name="Image 6">
            <a:extLst>
              <a:ext uri="{FF2B5EF4-FFF2-40B4-BE49-F238E27FC236}">
                <a16:creationId xmlns:a16="http://schemas.microsoft.com/office/drawing/2014/main" id="{84BB45AC-3231-4B0B-A1E8-74F2F613005D}"/>
              </a:ext>
            </a:extLst>
          </p:cNvPr>
          <p:cNvPicPr>
            <a:picLocks noChangeAspect="1"/>
          </p:cNvPicPr>
          <p:nvPr/>
        </p:nvPicPr>
        <p:blipFill>
          <a:blip r:embed="rId2"/>
          <a:stretch>
            <a:fillRect/>
          </a:stretch>
        </p:blipFill>
        <p:spPr>
          <a:xfrm>
            <a:off x="7707070" y="2247170"/>
            <a:ext cx="3302793" cy="1181830"/>
          </a:xfrm>
          <a:prstGeom prst="rect">
            <a:avLst/>
          </a:prstGeom>
          <a:ln>
            <a:solidFill>
              <a:schemeClr val="tx1"/>
            </a:solid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F40C923D-2FE9-4919-9A4A-E1A7FE4041A8}"/>
              </a:ext>
            </a:extLst>
          </p:cNvPr>
          <p:cNvPicPr>
            <a:picLocks noChangeAspect="1"/>
          </p:cNvPicPr>
          <p:nvPr/>
        </p:nvPicPr>
        <p:blipFill>
          <a:blip r:embed="rId3"/>
          <a:stretch>
            <a:fillRect/>
          </a:stretch>
        </p:blipFill>
        <p:spPr>
          <a:xfrm>
            <a:off x="7042173" y="3962401"/>
            <a:ext cx="4632589" cy="1688018"/>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e 11">
            <a:extLst>
              <a:ext uri="{FF2B5EF4-FFF2-40B4-BE49-F238E27FC236}">
                <a16:creationId xmlns:a16="http://schemas.microsoft.com/office/drawing/2014/main" id="{E5BD0BD3-6B9D-4193-AC21-66CF741A43E3}"/>
              </a:ext>
            </a:extLst>
          </p:cNvPr>
          <p:cNvGrpSpPr/>
          <p:nvPr/>
        </p:nvGrpSpPr>
        <p:grpSpPr>
          <a:xfrm>
            <a:off x="389021" y="234907"/>
            <a:ext cx="11405815" cy="458989"/>
            <a:chOff x="389021" y="234907"/>
            <a:chExt cx="7339767" cy="458989"/>
          </a:xfrm>
        </p:grpSpPr>
        <p:grpSp>
          <p:nvGrpSpPr>
            <p:cNvPr id="13" name="Groupe 12">
              <a:extLst>
                <a:ext uri="{FF2B5EF4-FFF2-40B4-BE49-F238E27FC236}">
                  <a16:creationId xmlns:a16="http://schemas.microsoft.com/office/drawing/2014/main" id="{CA53E4A2-E39F-4EB4-AE13-D98B250938E3}"/>
                </a:ext>
              </a:extLst>
            </p:cNvPr>
            <p:cNvGrpSpPr/>
            <p:nvPr/>
          </p:nvGrpSpPr>
          <p:grpSpPr>
            <a:xfrm>
              <a:off x="389021" y="248728"/>
              <a:ext cx="7339767" cy="445168"/>
              <a:chOff x="536178" y="199713"/>
              <a:chExt cx="6893774" cy="445168"/>
            </a:xfrm>
          </p:grpSpPr>
          <p:sp>
            <p:nvSpPr>
              <p:cNvPr id="15" name="Rectangle à coins arrondis 18">
                <a:extLst>
                  <a:ext uri="{FF2B5EF4-FFF2-40B4-BE49-F238E27FC236}">
                    <a16:creationId xmlns:a16="http://schemas.microsoft.com/office/drawing/2014/main" id="{0102A834-606C-45EB-B704-9F8BC3A83D25}"/>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6" name="Rectangle à coins arrondis 19">
                <a:extLst>
                  <a:ext uri="{FF2B5EF4-FFF2-40B4-BE49-F238E27FC236}">
                    <a16:creationId xmlns:a16="http://schemas.microsoft.com/office/drawing/2014/main" id="{2DBF8194-6DFE-4243-B6AB-6908DC86DEE2}"/>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4" name="Rectangle à coins arrondis 18">
              <a:extLst>
                <a:ext uri="{FF2B5EF4-FFF2-40B4-BE49-F238E27FC236}">
                  <a16:creationId xmlns:a16="http://schemas.microsoft.com/office/drawing/2014/main" id="{22BAFFB1-6B54-46E0-B8EA-5E8868213888}"/>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5602959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83</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9"/>
            <a:ext cx="5744394" cy="2805063"/>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Accesseurs et mutateurs</a:t>
            </a:r>
          </a:p>
          <a:p>
            <a:pPr algn="just">
              <a:lnSpc>
                <a:spcPct val="150000"/>
              </a:lnSpc>
            </a:pPr>
            <a:r>
              <a:rPr lang="fr-FR" sz="2400" dirty="0"/>
              <a:t>Il faut disposer de méthodes qui vont permettre par exemple de modifier ou d’afficher les informations associées aux  variables privées (accesseurs et mutateurs).</a:t>
            </a:r>
          </a:p>
        </p:txBody>
      </p:sp>
      <p:pic>
        <p:nvPicPr>
          <p:cNvPr id="9" name="Image 8">
            <a:extLst>
              <a:ext uri="{FF2B5EF4-FFF2-40B4-BE49-F238E27FC236}">
                <a16:creationId xmlns:a16="http://schemas.microsoft.com/office/drawing/2014/main" id="{2BE6D8BA-3C60-4D28-AF48-EF2F41591DDF}"/>
              </a:ext>
            </a:extLst>
          </p:cNvPr>
          <p:cNvPicPr>
            <a:picLocks noChangeAspect="1"/>
          </p:cNvPicPr>
          <p:nvPr/>
        </p:nvPicPr>
        <p:blipFill>
          <a:blip r:embed="rId2"/>
          <a:stretch>
            <a:fillRect/>
          </a:stretch>
        </p:blipFill>
        <p:spPr>
          <a:xfrm>
            <a:off x="6642988" y="1967345"/>
            <a:ext cx="5006371" cy="3408218"/>
          </a:xfrm>
          <a:prstGeom prst="rect">
            <a:avLst/>
          </a:prstGeom>
          <a:ln>
            <a:solidFill>
              <a:schemeClr val="tx1"/>
            </a:solid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E9E90BB8-378A-4BD2-BBB7-5334488FBA5D}"/>
              </a:ext>
            </a:extLst>
          </p:cNvPr>
          <p:cNvPicPr>
            <a:picLocks noChangeAspect="1"/>
          </p:cNvPicPr>
          <p:nvPr/>
        </p:nvPicPr>
        <p:blipFill rotWithShape="1">
          <a:blip r:embed="rId3"/>
          <a:srcRect t="23212" b="24184"/>
          <a:stretch/>
        </p:blipFill>
        <p:spPr>
          <a:xfrm>
            <a:off x="2080788" y="4747422"/>
            <a:ext cx="3001223" cy="1403927"/>
          </a:xfrm>
          <a:prstGeom prst="rect">
            <a:avLst/>
          </a:prstGeom>
          <a:ln>
            <a:solidFill>
              <a:schemeClr val="tx1"/>
            </a:solidFill>
          </a:ln>
          <a:effectLst>
            <a:outerShdw blurRad="292100" dist="139700" dir="2700000" algn="tl" rotWithShape="0">
              <a:srgbClr val="333333">
                <a:alpha val="65000"/>
              </a:srgbClr>
            </a:outerShdw>
          </a:effectLst>
        </p:spPr>
      </p:pic>
      <p:grpSp>
        <p:nvGrpSpPr>
          <p:cNvPr id="13" name="Groupe 12">
            <a:extLst>
              <a:ext uri="{FF2B5EF4-FFF2-40B4-BE49-F238E27FC236}">
                <a16:creationId xmlns:a16="http://schemas.microsoft.com/office/drawing/2014/main" id="{88926104-19BB-47B2-BA6F-C5DBEE711833}"/>
              </a:ext>
            </a:extLst>
          </p:cNvPr>
          <p:cNvGrpSpPr/>
          <p:nvPr/>
        </p:nvGrpSpPr>
        <p:grpSpPr>
          <a:xfrm>
            <a:off x="389021" y="234907"/>
            <a:ext cx="11405815" cy="458989"/>
            <a:chOff x="389021" y="234907"/>
            <a:chExt cx="7339767" cy="458989"/>
          </a:xfrm>
        </p:grpSpPr>
        <p:grpSp>
          <p:nvGrpSpPr>
            <p:cNvPr id="14" name="Groupe 13">
              <a:extLst>
                <a:ext uri="{FF2B5EF4-FFF2-40B4-BE49-F238E27FC236}">
                  <a16:creationId xmlns:a16="http://schemas.microsoft.com/office/drawing/2014/main" id="{34100250-DEAB-4DA4-B342-FDDDEE0481E2}"/>
                </a:ext>
              </a:extLst>
            </p:cNvPr>
            <p:cNvGrpSpPr/>
            <p:nvPr/>
          </p:nvGrpSpPr>
          <p:grpSpPr>
            <a:xfrm>
              <a:off x="389021" y="248728"/>
              <a:ext cx="7339767" cy="445168"/>
              <a:chOff x="536178" y="199713"/>
              <a:chExt cx="6893774" cy="445168"/>
            </a:xfrm>
          </p:grpSpPr>
          <p:sp>
            <p:nvSpPr>
              <p:cNvPr id="16" name="Rectangle à coins arrondis 18">
                <a:extLst>
                  <a:ext uri="{FF2B5EF4-FFF2-40B4-BE49-F238E27FC236}">
                    <a16:creationId xmlns:a16="http://schemas.microsoft.com/office/drawing/2014/main" id="{B0861E6A-467D-4598-BD09-A076F23D8B66}"/>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7" name="Rectangle à coins arrondis 19">
                <a:extLst>
                  <a:ext uri="{FF2B5EF4-FFF2-40B4-BE49-F238E27FC236}">
                    <a16:creationId xmlns:a16="http://schemas.microsoft.com/office/drawing/2014/main" id="{4FF8ADAD-A9E8-4000-9B52-1856AA25DB01}"/>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5" name="Rectangle à coins arrondis 18">
              <a:extLst>
                <a:ext uri="{FF2B5EF4-FFF2-40B4-BE49-F238E27FC236}">
                  <a16:creationId xmlns:a16="http://schemas.microsoft.com/office/drawing/2014/main" id="{73D1AC56-14D6-4C64-8518-450FF7E5D6E8}"/>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42051454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84</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737359"/>
            <a:ext cx="6855432" cy="3913059"/>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Attributs et méthodes de classe</a:t>
            </a:r>
          </a:p>
          <a:p>
            <a:pPr algn="just">
              <a:lnSpc>
                <a:spcPct val="150000"/>
              </a:lnSpc>
            </a:pPr>
            <a:r>
              <a:rPr lang="fr-FR" sz="2400" dirty="0"/>
              <a:t>Parfois il est utile de </a:t>
            </a:r>
            <a:r>
              <a:rPr lang="fr-FR" sz="2400" b="1" dirty="0">
                <a:solidFill>
                  <a:srgbClr val="FF2D20"/>
                </a:solidFill>
              </a:rPr>
              <a:t>partager des attributs et méthodes entre toutes les instances de la même classe</a:t>
            </a:r>
            <a:r>
              <a:rPr lang="fr-FR" sz="2400" dirty="0"/>
              <a:t>. Dans ce cas, il serait </a:t>
            </a:r>
          </a:p>
          <a:p>
            <a:pPr algn="just">
              <a:lnSpc>
                <a:spcPct val="150000"/>
              </a:lnSpc>
            </a:pPr>
            <a:r>
              <a:rPr lang="fr-FR" sz="2400" dirty="0"/>
              <a:t>préférable d’utiliser </a:t>
            </a:r>
          </a:p>
          <a:p>
            <a:pPr algn="just">
              <a:lnSpc>
                <a:spcPct val="150000"/>
              </a:lnSpc>
            </a:pPr>
            <a:r>
              <a:rPr lang="fr-FR" sz="2400" dirty="0"/>
              <a:t>des attributs et </a:t>
            </a:r>
          </a:p>
          <a:p>
            <a:pPr algn="just">
              <a:lnSpc>
                <a:spcPct val="150000"/>
              </a:lnSpc>
            </a:pPr>
            <a:r>
              <a:rPr lang="fr-FR" sz="2400" dirty="0"/>
              <a:t>méthodes de classe.</a:t>
            </a:r>
          </a:p>
        </p:txBody>
      </p:sp>
      <p:pic>
        <p:nvPicPr>
          <p:cNvPr id="7" name="Image 6">
            <a:extLst>
              <a:ext uri="{FF2B5EF4-FFF2-40B4-BE49-F238E27FC236}">
                <a16:creationId xmlns:a16="http://schemas.microsoft.com/office/drawing/2014/main" id="{EED22F63-9B03-4856-9F7B-C51C9BF222B2}"/>
              </a:ext>
            </a:extLst>
          </p:cNvPr>
          <p:cNvPicPr>
            <a:picLocks noChangeAspect="1"/>
          </p:cNvPicPr>
          <p:nvPr/>
        </p:nvPicPr>
        <p:blipFill>
          <a:blip r:embed="rId2"/>
          <a:stretch>
            <a:fillRect/>
          </a:stretch>
        </p:blipFill>
        <p:spPr>
          <a:xfrm>
            <a:off x="7896156" y="1616364"/>
            <a:ext cx="3811580" cy="4470372"/>
          </a:xfrm>
          <a:prstGeom prst="rect">
            <a:avLst/>
          </a:prstGeom>
          <a:ln>
            <a:solidFill>
              <a:schemeClr val="tx1"/>
            </a:solid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64C512C6-7472-4300-BF26-DC774BD04030}"/>
              </a:ext>
            </a:extLst>
          </p:cNvPr>
          <p:cNvPicPr>
            <a:picLocks noChangeAspect="1"/>
          </p:cNvPicPr>
          <p:nvPr/>
        </p:nvPicPr>
        <p:blipFill>
          <a:blip r:embed="rId3"/>
          <a:stretch>
            <a:fillRect/>
          </a:stretch>
        </p:blipFill>
        <p:spPr>
          <a:xfrm>
            <a:off x="3683000" y="4082502"/>
            <a:ext cx="3741744" cy="2004234"/>
          </a:xfrm>
          <a:prstGeom prst="rect">
            <a:avLst/>
          </a:prstGeom>
          <a:ln>
            <a:solidFill>
              <a:schemeClr val="tx1"/>
            </a:solidFill>
          </a:ln>
          <a:effectLst>
            <a:outerShdw blurRad="292100" dist="139700" dir="2700000" algn="tl" rotWithShape="0">
              <a:srgbClr val="333333">
                <a:alpha val="65000"/>
              </a:srgbClr>
            </a:outerShdw>
          </a:effectLst>
        </p:spPr>
      </p:pic>
      <p:grpSp>
        <p:nvGrpSpPr>
          <p:cNvPr id="13" name="Groupe 12">
            <a:extLst>
              <a:ext uri="{FF2B5EF4-FFF2-40B4-BE49-F238E27FC236}">
                <a16:creationId xmlns:a16="http://schemas.microsoft.com/office/drawing/2014/main" id="{A1E99262-1C40-4392-8455-1390FBC77031}"/>
              </a:ext>
            </a:extLst>
          </p:cNvPr>
          <p:cNvGrpSpPr/>
          <p:nvPr/>
        </p:nvGrpSpPr>
        <p:grpSpPr>
          <a:xfrm>
            <a:off x="389021" y="234907"/>
            <a:ext cx="11405815" cy="458989"/>
            <a:chOff x="389021" y="234907"/>
            <a:chExt cx="7339767" cy="458989"/>
          </a:xfrm>
        </p:grpSpPr>
        <p:grpSp>
          <p:nvGrpSpPr>
            <p:cNvPr id="14" name="Groupe 13">
              <a:extLst>
                <a:ext uri="{FF2B5EF4-FFF2-40B4-BE49-F238E27FC236}">
                  <a16:creationId xmlns:a16="http://schemas.microsoft.com/office/drawing/2014/main" id="{B09939CA-9C9A-4AA7-A013-266195090C70}"/>
                </a:ext>
              </a:extLst>
            </p:cNvPr>
            <p:cNvGrpSpPr/>
            <p:nvPr/>
          </p:nvGrpSpPr>
          <p:grpSpPr>
            <a:xfrm>
              <a:off x="389021" y="248728"/>
              <a:ext cx="7339767" cy="445168"/>
              <a:chOff x="536178" y="199713"/>
              <a:chExt cx="6893774" cy="445168"/>
            </a:xfrm>
          </p:grpSpPr>
          <p:sp>
            <p:nvSpPr>
              <p:cNvPr id="16" name="Rectangle à coins arrondis 18">
                <a:extLst>
                  <a:ext uri="{FF2B5EF4-FFF2-40B4-BE49-F238E27FC236}">
                    <a16:creationId xmlns:a16="http://schemas.microsoft.com/office/drawing/2014/main" id="{CAF1ADBB-932C-4DF2-B176-D55929277020}"/>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7" name="Rectangle à coins arrondis 19">
                <a:extLst>
                  <a:ext uri="{FF2B5EF4-FFF2-40B4-BE49-F238E27FC236}">
                    <a16:creationId xmlns:a16="http://schemas.microsoft.com/office/drawing/2014/main" id="{09CB3ADB-557C-4BEC-ABDB-CE658F1A46B7}"/>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5" name="Rectangle à coins arrondis 18">
              <a:extLst>
                <a:ext uri="{FF2B5EF4-FFF2-40B4-BE49-F238E27FC236}">
                  <a16:creationId xmlns:a16="http://schemas.microsoft.com/office/drawing/2014/main" id="{61AE5D06-AE8C-4E51-975A-5C1898EC8206}"/>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29946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85</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9"/>
            <a:ext cx="11039503" cy="3359061"/>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Héritage Python</a:t>
            </a:r>
          </a:p>
          <a:p>
            <a:pPr algn="just">
              <a:lnSpc>
                <a:spcPct val="150000"/>
              </a:lnSpc>
            </a:pPr>
            <a:r>
              <a:rPr lang="fr-FR" sz="2400" dirty="0"/>
              <a:t>L'héritage nous permet de définir une classe qui hérite de toutes les méthodes et propriétés d'une autre classe.</a:t>
            </a:r>
          </a:p>
          <a:p>
            <a:pPr marL="720725" indent="-452438" algn="just">
              <a:lnSpc>
                <a:spcPct val="150000"/>
              </a:lnSpc>
              <a:buFont typeface="Arial" panose="020B0604020202020204" pitchFamily="34" charset="0"/>
              <a:buChar char="•"/>
            </a:pPr>
            <a:r>
              <a:rPr lang="fr-FR" sz="2400" dirty="0"/>
              <a:t>La </a:t>
            </a:r>
            <a:r>
              <a:rPr lang="fr-FR" sz="2400" b="1" dirty="0">
                <a:solidFill>
                  <a:srgbClr val="FF0000"/>
                </a:solidFill>
              </a:rPr>
              <a:t>classe parente </a:t>
            </a:r>
            <a:r>
              <a:rPr lang="fr-FR" sz="2400" dirty="0"/>
              <a:t>est la classe héritée, également appelée </a:t>
            </a:r>
            <a:r>
              <a:rPr lang="fr-FR" sz="2400" b="1" dirty="0">
                <a:solidFill>
                  <a:srgbClr val="C00000"/>
                </a:solidFill>
              </a:rPr>
              <a:t>classe de base</a:t>
            </a:r>
            <a:r>
              <a:rPr lang="fr-FR" sz="2400" dirty="0"/>
              <a:t>.</a:t>
            </a:r>
          </a:p>
          <a:p>
            <a:pPr marL="720725" indent="-452438" algn="just">
              <a:lnSpc>
                <a:spcPct val="150000"/>
              </a:lnSpc>
              <a:buFont typeface="Arial" panose="020B0604020202020204" pitchFamily="34" charset="0"/>
              <a:buChar char="•"/>
            </a:pPr>
            <a:r>
              <a:rPr lang="fr-FR" sz="2400" dirty="0"/>
              <a:t>La </a:t>
            </a:r>
            <a:r>
              <a:rPr lang="fr-FR" sz="2400" b="1" dirty="0">
                <a:solidFill>
                  <a:srgbClr val="FF0000"/>
                </a:solidFill>
              </a:rPr>
              <a:t>classe enfant </a:t>
            </a:r>
            <a:r>
              <a:rPr lang="fr-FR" sz="2400" dirty="0"/>
              <a:t>est la classe qui hérite d'une autre classe, également appelée </a:t>
            </a:r>
            <a:r>
              <a:rPr lang="fr-FR" sz="2400" b="1" dirty="0">
                <a:solidFill>
                  <a:srgbClr val="C00000"/>
                </a:solidFill>
              </a:rPr>
              <a:t>classe dérivée</a:t>
            </a:r>
            <a:r>
              <a:rPr lang="fr-FR" sz="2400" dirty="0"/>
              <a:t>.</a:t>
            </a:r>
          </a:p>
        </p:txBody>
      </p:sp>
      <p:grpSp>
        <p:nvGrpSpPr>
          <p:cNvPr id="9" name="Groupe 8">
            <a:extLst>
              <a:ext uri="{FF2B5EF4-FFF2-40B4-BE49-F238E27FC236}">
                <a16:creationId xmlns:a16="http://schemas.microsoft.com/office/drawing/2014/main" id="{AF30DBC1-75C2-4C6A-8548-9591040E6195}"/>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5AD28F52-7C68-44BD-8E07-87CC8E2E27B9}"/>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89637B6B-5FD7-4EBF-BD8A-E9D08F143C0C}"/>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1BAD2245-7507-4272-AAFD-F8F165CCAD03}"/>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6EC3D3ED-709A-4A99-B330-438C289FA829}"/>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623456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86</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9"/>
            <a:ext cx="11039503"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Héritage Python : Exemple</a:t>
            </a:r>
          </a:p>
        </p:txBody>
      </p:sp>
      <p:pic>
        <p:nvPicPr>
          <p:cNvPr id="7" name="Image 6">
            <a:extLst>
              <a:ext uri="{FF2B5EF4-FFF2-40B4-BE49-F238E27FC236}">
                <a16:creationId xmlns:a16="http://schemas.microsoft.com/office/drawing/2014/main" id="{39C2F223-957A-4594-9424-368006F6CEC8}"/>
              </a:ext>
            </a:extLst>
          </p:cNvPr>
          <p:cNvPicPr>
            <a:picLocks noChangeAspect="1"/>
          </p:cNvPicPr>
          <p:nvPr/>
        </p:nvPicPr>
        <p:blipFill>
          <a:blip r:embed="rId2"/>
          <a:stretch>
            <a:fillRect/>
          </a:stretch>
        </p:blipFill>
        <p:spPr>
          <a:xfrm>
            <a:off x="989386" y="2543854"/>
            <a:ext cx="4208925" cy="3392125"/>
          </a:xfrm>
          <a:prstGeom prst="rect">
            <a:avLst/>
          </a:prstGeom>
          <a:ln>
            <a:solidFill>
              <a:schemeClr val="tx1"/>
            </a:solid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4EDF7BF4-E127-4CA5-927F-BC1E67337D54}"/>
              </a:ext>
            </a:extLst>
          </p:cNvPr>
          <p:cNvPicPr>
            <a:picLocks noChangeAspect="1"/>
          </p:cNvPicPr>
          <p:nvPr/>
        </p:nvPicPr>
        <p:blipFill rotWithShape="1">
          <a:blip r:embed="rId3"/>
          <a:srcRect/>
          <a:stretch/>
        </p:blipFill>
        <p:spPr>
          <a:xfrm>
            <a:off x="6342350" y="2543854"/>
            <a:ext cx="4114800" cy="671083"/>
          </a:xfrm>
          <a:prstGeom prst="rect">
            <a:avLst/>
          </a:prstGeom>
          <a:ln>
            <a:solidFill>
              <a:schemeClr val="tx1"/>
            </a:solid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3A21A448-EB25-4235-B444-4C698581DB57}"/>
              </a:ext>
            </a:extLst>
          </p:cNvPr>
          <p:cNvPicPr>
            <a:picLocks noChangeAspect="1"/>
          </p:cNvPicPr>
          <p:nvPr/>
        </p:nvPicPr>
        <p:blipFill>
          <a:blip r:embed="rId4"/>
          <a:stretch>
            <a:fillRect/>
          </a:stretch>
        </p:blipFill>
        <p:spPr>
          <a:xfrm>
            <a:off x="6342350" y="4005849"/>
            <a:ext cx="3892278" cy="671083"/>
          </a:xfrm>
          <a:prstGeom prst="rect">
            <a:avLst/>
          </a:prstGeom>
          <a:ln>
            <a:solidFill>
              <a:schemeClr val="tx1"/>
            </a:solidFill>
          </a:ln>
        </p:spPr>
      </p:pic>
      <p:grpSp>
        <p:nvGrpSpPr>
          <p:cNvPr id="13" name="Groupe 12">
            <a:extLst>
              <a:ext uri="{FF2B5EF4-FFF2-40B4-BE49-F238E27FC236}">
                <a16:creationId xmlns:a16="http://schemas.microsoft.com/office/drawing/2014/main" id="{E5EBC425-AC8C-4D0E-BE71-BC5F31FBF940}"/>
              </a:ext>
            </a:extLst>
          </p:cNvPr>
          <p:cNvGrpSpPr/>
          <p:nvPr/>
        </p:nvGrpSpPr>
        <p:grpSpPr>
          <a:xfrm>
            <a:off x="389021" y="234907"/>
            <a:ext cx="11405815" cy="458989"/>
            <a:chOff x="389021" y="234907"/>
            <a:chExt cx="7339767" cy="458989"/>
          </a:xfrm>
        </p:grpSpPr>
        <p:grpSp>
          <p:nvGrpSpPr>
            <p:cNvPr id="14" name="Groupe 13">
              <a:extLst>
                <a:ext uri="{FF2B5EF4-FFF2-40B4-BE49-F238E27FC236}">
                  <a16:creationId xmlns:a16="http://schemas.microsoft.com/office/drawing/2014/main" id="{E62F6E16-34E6-44FB-8BD4-90D1E288399B}"/>
                </a:ext>
              </a:extLst>
            </p:cNvPr>
            <p:cNvGrpSpPr/>
            <p:nvPr/>
          </p:nvGrpSpPr>
          <p:grpSpPr>
            <a:xfrm>
              <a:off x="389021" y="248728"/>
              <a:ext cx="7339767" cy="445168"/>
              <a:chOff x="536178" y="199713"/>
              <a:chExt cx="6893774" cy="445168"/>
            </a:xfrm>
          </p:grpSpPr>
          <p:sp>
            <p:nvSpPr>
              <p:cNvPr id="16" name="Rectangle à coins arrondis 18">
                <a:extLst>
                  <a:ext uri="{FF2B5EF4-FFF2-40B4-BE49-F238E27FC236}">
                    <a16:creationId xmlns:a16="http://schemas.microsoft.com/office/drawing/2014/main" id="{BCDB3A59-A338-44C9-B559-52A5EF03E47B}"/>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7" name="Rectangle à coins arrondis 19">
                <a:extLst>
                  <a:ext uri="{FF2B5EF4-FFF2-40B4-BE49-F238E27FC236}">
                    <a16:creationId xmlns:a16="http://schemas.microsoft.com/office/drawing/2014/main" id="{AFE3C9D6-B658-4CEF-B7FC-CA48DD98E984}"/>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5" name="Rectangle à coins arrondis 18">
              <a:extLst>
                <a:ext uri="{FF2B5EF4-FFF2-40B4-BE49-F238E27FC236}">
                  <a16:creationId xmlns:a16="http://schemas.microsoft.com/office/drawing/2014/main" id="{05413470-EFB6-44AE-BCDE-72ABB97D3850}"/>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8269806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Caractéristiques de la P.O.O</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87</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8" y="1737359"/>
            <a:ext cx="11039503"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Héritage Python : super()</a:t>
            </a:r>
          </a:p>
        </p:txBody>
      </p:sp>
      <p:sp>
        <p:nvSpPr>
          <p:cNvPr id="11" name="ZoneTexte 10">
            <a:extLst>
              <a:ext uri="{FF2B5EF4-FFF2-40B4-BE49-F238E27FC236}">
                <a16:creationId xmlns:a16="http://schemas.microsoft.com/office/drawing/2014/main" id="{04E7FBF8-C207-459A-A195-CC87484C793B}"/>
              </a:ext>
            </a:extLst>
          </p:cNvPr>
          <p:cNvSpPr txBox="1"/>
          <p:nvPr/>
        </p:nvSpPr>
        <p:spPr>
          <a:xfrm>
            <a:off x="635258" y="2450175"/>
            <a:ext cx="10864015" cy="1143070"/>
          </a:xfrm>
          <a:prstGeom prst="rect">
            <a:avLst/>
          </a:prstGeom>
          <a:noFill/>
        </p:spPr>
        <p:txBody>
          <a:bodyPr wrap="square">
            <a:spAutoFit/>
          </a:bodyPr>
          <a:lstStyle/>
          <a:p>
            <a:pPr>
              <a:lnSpc>
                <a:spcPct val="150000"/>
              </a:lnSpc>
            </a:pPr>
            <a:r>
              <a:rPr lang="fr-FR" sz="2400" dirty="0"/>
              <a:t>Python a également une fonction </a:t>
            </a:r>
            <a:r>
              <a:rPr lang="fr-FR" sz="2400" b="1" dirty="0">
                <a:solidFill>
                  <a:srgbClr val="FF0000"/>
                </a:solidFill>
              </a:rPr>
              <a:t>super()</a:t>
            </a:r>
            <a:r>
              <a:rPr lang="fr-FR" sz="2400" dirty="0"/>
              <a:t> qui remplace le nom de la classe parente dans la classe enfant.</a:t>
            </a:r>
          </a:p>
        </p:txBody>
      </p:sp>
      <p:pic>
        <p:nvPicPr>
          <p:cNvPr id="13" name="Image 12">
            <a:extLst>
              <a:ext uri="{FF2B5EF4-FFF2-40B4-BE49-F238E27FC236}">
                <a16:creationId xmlns:a16="http://schemas.microsoft.com/office/drawing/2014/main" id="{D0BFD2B2-E262-4EB9-B8B8-7FC554D99D1B}"/>
              </a:ext>
            </a:extLst>
          </p:cNvPr>
          <p:cNvPicPr>
            <a:picLocks noChangeAspect="1"/>
          </p:cNvPicPr>
          <p:nvPr/>
        </p:nvPicPr>
        <p:blipFill>
          <a:blip r:embed="rId2"/>
          <a:stretch>
            <a:fillRect/>
          </a:stretch>
        </p:blipFill>
        <p:spPr>
          <a:xfrm>
            <a:off x="3019980" y="4118054"/>
            <a:ext cx="5800811" cy="1143070"/>
          </a:xfrm>
          <a:prstGeom prst="rect">
            <a:avLst/>
          </a:prstGeom>
          <a:ln>
            <a:solidFill>
              <a:schemeClr val="tx1"/>
            </a:solidFill>
          </a:ln>
          <a:effectLst>
            <a:outerShdw blurRad="292100" dist="139700" dir="2700000" algn="tl" rotWithShape="0">
              <a:srgbClr val="333333">
                <a:alpha val="65000"/>
              </a:srgbClr>
            </a:outerShdw>
          </a:effectLst>
        </p:spPr>
      </p:pic>
      <p:grpSp>
        <p:nvGrpSpPr>
          <p:cNvPr id="14" name="Groupe 13">
            <a:extLst>
              <a:ext uri="{FF2B5EF4-FFF2-40B4-BE49-F238E27FC236}">
                <a16:creationId xmlns:a16="http://schemas.microsoft.com/office/drawing/2014/main" id="{4FC5A76E-5B95-4975-89D6-ABD753682DCA}"/>
              </a:ext>
            </a:extLst>
          </p:cNvPr>
          <p:cNvGrpSpPr/>
          <p:nvPr/>
        </p:nvGrpSpPr>
        <p:grpSpPr>
          <a:xfrm>
            <a:off x="389021" y="234907"/>
            <a:ext cx="11405815" cy="458989"/>
            <a:chOff x="389021" y="234907"/>
            <a:chExt cx="7339767" cy="458989"/>
          </a:xfrm>
        </p:grpSpPr>
        <p:grpSp>
          <p:nvGrpSpPr>
            <p:cNvPr id="15" name="Groupe 14">
              <a:extLst>
                <a:ext uri="{FF2B5EF4-FFF2-40B4-BE49-F238E27FC236}">
                  <a16:creationId xmlns:a16="http://schemas.microsoft.com/office/drawing/2014/main" id="{C9CA79DE-D159-4887-8277-52AC1949E0A8}"/>
                </a:ext>
              </a:extLst>
            </p:cNvPr>
            <p:cNvGrpSpPr/>
            <p:nvPr/>
          </p:nvGrpSpPr>
          <p:grpSpPr>
            <a:xfrm>
              <a:off x="389021" y="248728"/>
              <a:ext cx="7339767" cy="445168"/>
              <a:chOff x="536178" y="199713"/>
              <a:chExt cx="6893774" cy="445168"/>
            </a:xfrm>
          </p:grpSpPr>
          <p:sp>
            <p:nvSpPr>
              <p:cNvPr id="17" name="Rectangle à coins arrondis 18">
                <a:extLst>
                  <a:ext uri="{FF2B5EF4-FFF2-40B4-BE49-F238E27FC236}">
                    <a16:creationId xmlns:a16="http://schemas.microsoft.com/office/drawing/2014/main" id="{A65C6FAE-2712-4DF7-82C7-6E12FE8F03C3}"/>
                  </a:ext>
                </a:extLst>
              </p:cNvPr>
              <p:cNvSpPr/>
              <p:nvPr/>
            </p:nvSpPr>
            <p:spPr>
              <a:xfrm>
                <a:off x="536178" y="199713"/>
                <a:ext cx="2020277"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8" name="Rectangle à coins arrondis 19">
                <a:extLst>
                  <a:ext uri="{FF2B5EF4-FFF2-40B4-BE49-F238E27FC236}">
                    <a16:creationId xmlns:a16="http://schemas.microsoft.com/office/drawing/2014/main" id="{C8162AFF-1B26-448C-97B3-8ED963AA03A2}"/>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6" name="Rectangle à coins arrondis 18">
              <a:extLst>
                <a:ext uri="{FF2B5EF4-FFF2-40B4-BE49-F238E27FC236}">
                  <a16:creationId xmlns:a16="http://schemas.microsoft.com/office/drawing/2014/main" id="{74446032-C656-4A28-A938-961FF4CAEFCE}"/>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8963843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88</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218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89</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7" y="1737359"/>
            <a:ext cx="7822645" cy="4536306"/>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  Qu'est-ce qu'une exception?</a:t>
            </a:r>
          </a:p>
          <a:p>
            <a:pPr algn="just">
              <a:lnSpc>
                <a:spcPct val="150000"/>
              </a:lnSpc>
            </a:pPr>
            <a:r>
              <a:rPr lang="fr-FR" sz="2400" dirty="0"/>
              <a:t>Une exception est un événement qui se produit pendant l'exécution d'un programme qui </a:t>
            </a:r>
            <a:r>
              <a:rPr lang="fr-FR" sz="2400" b="1" dirty="0">
                <a:solidFill>
                  <a:srgbClr val="FF2D20"/>
                </a:solidFill>
              </a:rPr>
              <a:t>perturbe le flux normal des instructions du programme</a:t>
            </a:r>
            <a:r>
              <a:rPr lang="fr-FR" sz="2400" dirty="0"/>
              <a:t>. </a:t>
            </a:r>
          </a:p>
          <a:p>
            <a:pPr algn="just">
              <a:lnSpc>
                <a:spcPct val="150000"/>
              </a:lnSpc>
            </a:pPr>
            <a:endParaRPr lang="fr-FR" sz="1050" dirty="0"/>
          </a:p>
          <a:p>
            <a:pPr algn="just">
              <a:lnSpc>
                <a:spcPct val="150000"/>
              </a:lnSpc>
            </a:pPr>
            <a:r>
              <a:rPr lang="fr-FR" sz="2400" dirty="0"/>
              <a:t>En général, lorsqu'un script Python rencontre une situation qu'il ne peut pas gérer, </a:t>
            </a:r>
            <a:r>
              <a:rPr lang="fr-FR" sz="2400" b="1" dirty="0">
                <a:solidFill>
                  <a:srgbClr val="C00000"/>
                </a:solidFill>
              </a:rPr>
              <a:t>il déclenche une exception</a:t>
            </a:r>
            <a:r>
              <a:rPr lang="fr-FR" sz="2400" dirty="0"/>
              <a:t>. </a:t>
            </a:r>
          </a:p>
          <a:p>
            <a:pPr algn="just">
              <a:lnSpc>
                <a:spcPct val="150000"/>
              </a:lnSpc>
            </a:pPr>
            <a:endParaRPr lang="fr-FR" sz="1100" dirty="0"/>
          </a:p>
          <a:p>
            <a:pPr algn="just">
              <a:lnSpc>
                <a:spcPct val="150000"/>
              </a:lnSpc>
            </a:pPr>
            <a:r>
              <a:rPr lang="fr-FR" sz="2400" dirty="0"/>
              <a:t>Une exception est un </a:t>
            </a:r>
            <a:r>
              <a:rPr lang="fr-FR" sz="2400" b="1" dirty="0">
                <a:solidFill>
                  <a:srgbClr val="0070C0"/>
                </a:solidFill>
              </a:rPr>
              <a:t>objet</a:t>
            </a:r>
            <a:r>
              <a:rPr lang="fr-FR" sz="2400" dirty="0"/>
              <a:t> Python qui représente une erreur.</a:t>
            </a:r>
          </a:p>
        </p:txBody>
      </p:sp>
      <p:pic>
        <p:nvPicPr>
          <p:cNvPr id="5122" name="Picture 2" descr="Exception Handling in Python - Python Exception Handling - Intellipaat">
            <a:extLst>
              <a:ext uri="{FF2B5EF4-FFF2-40B4-BE49-F238E27FC236}">
                <a16:creationId xmlns:a16="http://schemas.microsoft.com/office/drawing/2014/main" id="{3EBC4345-2B50-4DD2-9D01-69CB867508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81" t="2074" r="17777" b="11078"/>
          <a:stretch/>
        </p:blipFill>
        <p:spPr bwMode="auto">
          <a:xfrm>
            <a:off x="8457903" y="2631237"/>
            <a:ext cx="3330006" cy="253624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C06464DB-31C6-4F4F-A6F3-B15B3E6B0CE0}"/>
              </a:ext>
            </a:extLst>
          </p:cNvPr>
          <p:cNvGrpSpPr/>
          <p:nvPr/>
        </p:nvGrpSpPr>
        <p:grpSpPr>
          <a:xfrm>
            <a:off x="389021" y="234907"/>
            <a:ext cx="11405815" cy="458989"/>
            <a:chOff x="389021" y="234907"/>
            <a:chExt cx="7339767" cy="458989"/>
          </a:xfrm>
        </p:grpSpPr>
        <p:grpSp>
          <p:nvGrpSpPr>
            <p:cNvPr id="10" name="Groupe 9">
              <a:extLst>
                <a:ext uri="{FF2B5EF4-FFF2-40B4-BE49-F238E27FC236}">
                  <a16:creationId xmlns:a16="http://schemas.microsoft.com/office/drawing/2014/main" id="{264416B1-DA91-47B8-9719-5910C0C4DCE9}"/>
                </a:ext>
              </a:extLst>
            </p:cNvPr>
            <p:cNvGrpSpPr/>
            <p:nvPr/>
          </p:nvGrpSpPr>
          <p:grpSpPr>
            <a:xfrm>
              <a:off x="389021" y="248728"/>
              <a:ext cx="7339767" cy="445168"/>
              <a:chOff x="536178" y="199713"/>
              <a:chExt cx="6893774" cy="445168"/>
            </a:xfrm>
          </p:grpSpPr>
          <p:sp>
            <p:nvSpPr>
              <p:cNvPr id="12" name="Rectangle à coins arrondis 18">
                <a:extLst>
                  <a:ext uri="{FF2B5EF4-FFF2-40B4-BE49-F238E27FC236}">
                    <a16:creationId xmlns:a16="http://schemas.microsoft.com/office/drawing/2014/main" id="{1CF99D26-EB3B-4152-A06D-71EED889D033}"/>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3" name="Rectangle à coins arrondis 19">
                <a:extLst>
                  <a:ext uri="{FF2B5EF4-FFF2-40B4-BE49-F238E27FC236}">
                    <a16:creationId xmlns:a16="http://schemas.microsoft.com/office/drawing/2014/main" id="{CBA2C604-BCF1-41C8-95B6-5B6BC9D96B9A}"/>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1" name="Rectangle à coins arrondis 18">
              <a:extLst>
                <a:ext uri="{FF2B5EF4-FFF2-40B4-BE49-F238E27FC236}">
                  <a16:creationId xmlns:a16="http://schemas.microsoft.com/office/drawing/2014/main" id="{6159FE3B-64DB-45D1-AD70-3AFE7DB3647A}"/>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236524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Les gestionnaires d’environnement virtuels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a:t>
            </a:fld>
            <a:endParaRPr lang="fr-FR"/>
          </a:p>
        </p:txBody>
      </p:sp>
      <p:grpSp>
        <p:nvGrpSpPr>
          <p:cNvPr id="7" name="Groupe 6">
            <a:extLst>
              <a:ext uri="{FF2B5EF4-FFF2-40B4-BE49-F238E27FC236}">
                <a16:creationId xmlns:a16="http://schemas.microsoft.com/office/drawing/2014/main" id="{1EE55A1A-32C6-4CF1-9495-5D56F08F4AF6}"/>
              </a:ext>
            </a:extLst>
          </p:cNvPr>
          <p:cNvGrpSpPr/>
          <p:nvPr/>
        </p:nvGrpSpPr>
        <p:grpSpPr>
          <a:xfrm>
            <a:off x="366250" y="247523"/>
            <a:ext cx="11577519" cy="446373"/>
            <a:chOff x="366250" y="247523"/>
            <a:chExt cx="11577519" cy="446373"/>
          </a:xfrm>
        </p:grpSpPr>
        <p:grpSp>
          <p:nvGrpSpPr>
            <p:cNvPr id="15" name="Groupe 14">
              <a:extLst>
                <a:ext uri="{FF2B5EF4-FFF2-40B4-BE49-F238E27FC236}">
                  <a16:creationId xmlns:a16="http://schemas.microsoft.com/office/drawing/2014/main" id="{4D2572BD-748E-4A30-960A-50B5B91F0002}"/>
                </a:ext>
              </a:extLst>
            </p:cNvPr>
            <p:cNvGrpSpPr/>
            <p:nvPr/>
          </p:nvGrpSpPr>
          <p:grpSpPr>
            <a:xfrm>
              <a:off x="366250" y="247523"/>
              <a:ext cx="11577519" cy="446373"/>
              <a:chOff x="389022" y="302941"/>
              <a:chExt cx="11577519" cy="446373"/>
            </a:xfrm>
          </p:grpSpPr>
          <p:grpSp>
            <p:nvGrpSpPr>
              <p:cNvPr id="16" name="Groupe 15">
                <a:extLst>
                  <a:ext uri="{FF2B5EF4-FFF2-40B4-BE49-F238E27FC236}">
                    <a16:creationId xmlns:a16="http://schemas.microsoft.com/office/drawing/2014/main" id="{F1223D24-97B0-4CF0-94C7-46043B802E3B}"/>
                  </a:ext>
                </a:extLst>
              </p:cNvPr>
              <p:cNvGrpSpPr/>
              <p:nvPr/>
            </p:nvGrpSpPr>
            <p:grpSpPr>
              <a:xfrm>
                <a:off x="389022" y="302959"/>
                <a:ext cx="7665538" cy="446355"/>
                <a:chOff x="536179" y="198526"/>
                <a:chExt cx="7199749" cy="446355"/>
              </a:xfrm>
            </p:grpSpPr>
            <p:sp>
              <p:nvSpPr>
                <p:cNvPr id="18" name="Rectangle à coins arrondis 18">
                  <a:extLst>
                    <a:ext uri="{FF2B5EF4-FFF2-40B4-BE49-F238E27FC236}">
                      <a16:creationId xmlns:a16="http://schemas.microsoft.com/office/drawing/2014/main" id="{395665B9-D588-48FA-BD06-BB88E1D594B1}"/>
                    </a:ext>
                  </a:extLst>
                </p:cNvPr>
                <p:cNvSpPr/>
                <p:nvPr/>
              </p:nvSpPr>
              <p:spPr>
                <a:xfrm>
                  <a:off x="536179" y="199713"/>
                  <a:ext cx="1447167"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Présentation</a:t>
                  </a:r>
                  <a:endParaRPr lang="fr-FR" sz="2000" b="1" dirty="0"/>
                </a:p>
              </p:txBody>
            </p:sp>
            <p:sp>
              <p:nvSpPr>
                <p:cNvPr id="19" name="Rectangle à coins arrondis 19">
                  <a:extLst>
                    <a:ext uri="{FF2B5EF4-FFF2-40B4-BE49-F238E27FC236}">
                      <a16:creationId xmlns:a16="http://schemas.microsoft.com/office/drawing/2014/main" id="{9635F5F3-757F-40E3-BCD9-8FF69896CA28}"/>
                    </a:ext>
                  </a:extLst>
                </p:cNvPr>
                <p:cNvSpPr/>
                <p:nvPr/>
              </p:nvSpPr>
              <p:spPr>
                <a:xfrm>
                  <a:off x="5534549" y="198526"/>
                  <a:ext cx="2201379"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Syntaxe de base</a:t>
                  </a:r>
                </a:p>
              </p:txBody>
            </p:sp>
          </p:grpSp>
          <p:sp>
            <p:nvSpPr>
              <p:cNvPr id="17" name="Rectangle à coins arrondis 19">
                <a:extLst>
                  <a:ext uri="{FF2B5EF4-FFF2-40B4-BE49-F238E27FC236}">
                    <a16:creationId xmlns:a16="http://schemas.microsoft.com/office/drawing/2014/main" id="{B34F423E-9086-48D2-B729-A7E21528BBA1}"/>
                  </a:ext>
                </a:extLst>
              </p:cNvPr>
              <p:cNvSpPr/>
              <p:nvPr/>
            </p:nvSpPr>
            <p:spPr>
              <a:xfrm>
                <a:off x="8316962" y="302941"/>
                <a:ext cx="36495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structures de contrôle</a:t>
                </a:r>
              </a:p>
            </p:txBody>
          </p:sp>
        </p:grpSp>
        <p:sp>
          <p:nvSpPr>
            <p:cNvPr id="13" name="Rectangle à coins arrondis 18">
              <a:extLst>
                <a:ext uri="{FF2B5EF4-FFF2-40B4-BE49-F238E27FC236}">
                  <a16:creationId xmlns:a16="http://schemas.microsoft.com/office/drawing/2014/main" id="{A36823C1-5721-4244-AE59-EEE916EFEDDA}"/>
                </a:ext>
              </a:extLst>
            </p:cNvPr>
            <p:cNvSpPr/>
            <p:nvPr/>
          </p:nvSpPr>
          <p:spPr>
            <a:xfrm>
              <a:off x="2111084" y="248728"/>
              <a:ext cx="3372864"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Environnements Virtuels</a:t>
              </a:r>
            </a:p>
          </p:txBody>
        </p:sp>
      </p:grpSp>
      <p:sp>
        <p:nvSpPr>
          <p:cNvPr id="3" name="ZoneTexte 2">
            <a:extLst>
              <a:ext uri="{FF2B5EF4-FFF2-40B4-BE49-F238E27FC236}">
                <a16:creationId xmlns:a16="http://schemas.microsoft.com/office/drawing/2014/main" id="{8848888E-A2DF-45FC-910E-8E7BCA194715}"/>
              </a:ext>
            </a:extLst>
          </p:cNvPr>
          <p:cNvSpPr txBox="1"/>
          <p:nvPr/>
        </p:nvSpPr>
        <p:spPr>
          <a:xfrm>
            <a:off x="711200" y="1725558"/>
            <a:ext cx="10769600" cy="4559390"/>
          </a:xfrm>
          <a:prstGeom prst="rect">
            <a:avLst/>
          </a:prstGeom>
          <a:noFill/>
        </p:spPr>
        <p:txBody>
          <a:bodyPr wrap="square" rtlCol="0">
            <a:spAutoFit/>
          </a:bodyPr>
          <a:lstStyle/>
          <a:p>
            <a:pPr algn="just">
              <a:lnSpc>
                <a:spcPct val="150000"/>
              </a:lnSpc>
            </a:pPr>
            <a:r>
              <a:rPr lang="fr-FR" sz="2400" dirty="0"/>
              <a:t>Parmi Les gestionnaire d’environnement virtuels sous python :</a:t>
            </a:r>
          </a:p>
          <a:p>
            <a:pPr marL="720725" indent="-277813" algn="just">
              <a:lnSpc>
                <a:spcPct val="150000"/>
              </a:lnSpc>
              <a:buFont typeface="Wingdings" panose="05000000000000000000" pitchFamily="2" charset="2"/>
              <a:buChar char="§"/>
            </a:pPr>
            <a:r>
              <a:rPr lang="fr-FR" sz="2000" b="1" dirty="0" err="1">
                <a:latin typeface="Consolas" panose="020B0609020204030204" pitchFamily="49" charset="0"/>
              </a:rPr>
              <a:t>virtualenv</a:t>
            </a:r>
            <a:endParaRPr lang="fr-FR" sz="2000" b="1" dirty="0">
              <a:latin typeface="Consolas" panose="020B0609020204030204" pitchFamily="49" charset="0"/>
            </a:endParaRPr>
          </a:p>
          <a:p>
            <a:pPr marL="720725" indent="-277813" algn="just">
              <a:lnSpc>
                <a:spcPct val="150000"/>
              </a:lnSpc>
              <a:buFont typeface="Wingdings" panose="05000000000000000000" pitchFamily="2" charset="2"/>
              <a:buChar char="§"/>
            </a:pPr>
            <a:r>
              <a:rPr lang="fr-FR" sz="2000" b="1" dirty="0" err="1">
                <a:latin typeface="Consolas" panose="020B0609020204030204" pitchFamily="49" charset="0"/>
              </a:rPr>
              <a:t>pipenv</a:t>
            </a:r>
            <a:endParaRPr lang="fr-FR" sz="2000" b="1" dirty="0">
              <a:latin typeface="Consolas" panose="020B0609020204030204" pitchFamily="49" charset="0"/>
            </a:endParaRPr>
          </a:p>
          <a:p>
            <a:pPr marL="720725" indent="-277813" algn="just">
              <a:lnSpc>
                <a:spcPct val="150000"/>
              </a:lnSpc>
              <a:buFont typeface="Wingdings" panose="05000000000000000000" pitchFamily="2" charset="2"/>
              <a:buChar char="§"/>
            </a:pPr>
            <a:r>
              <a:rPr lang="fr-FR" sz="2000" b="1" dirty="0" err="1">
                <a:latin typeface="Consolas" panose="020B0609020204030204" pitchFamily="49" charset="0"/>
              </a:rPr>
              <a:t>conda</a:t>
            </a:r>
            <a:endParaRPr lang="fr-FR" sz="2000" b="1" dirty="0">
              <a:latin typeface="Consolas" panose="020B0609020204030204" pitchFamily="49" charset="0"/>
            </a:endParaRPr>
          </a:p>
          <a:p>
            <a:pPr marL="720725" indent="-277813" algn="just">
              <a:lnSpc>
                <a:spcPct val="150000"/>
              </a:lnSpc>
              <a:buFont typeface="Wingdings" panose="05000000000000000000" pitchFamily="2" charset="2"/>
              <a:buChar char="§"/>
            </a:pPr>
            <a:r>
              <a:rPr lang="fr-FR" sz="2000" b="1" dirty="0" err="1">
                <a:latin typeface="Consolas" panose="020B0609020204030204" pitchFamily="49" charset="0"/>
              </a:rPr>
              <a:t>poetry</a:t>
            </a:r>
            <a:endParaRPr lang="fr-FR" sz="2000" b="1" dirty="0">
              <a:latin typeface="Consolas" panose="020B0609020204030204" pitchFamily="49" charset="0"/>
            </a:endParaRPr>
          </a:p>
          <a:p>
            <a:pPr marL="720725" indent="-277813" algn="just">
              <a:lnSpc>
                <a:spcPct val="150000"/>
              </a:lnSpc>
              <a:buFont typeface="Wingdings" panose="05000000000000000000" pitchFamily="2" charset="2"/>
              <a:buChar char="§"/>
            </a:pPr>
            <a:r>
              <a:rPr lang="fr-FR" sz="2000" b="1" dirty="0" err="1">
                <a:latin typeface="Consolas" panose="020B0609020204030204" pitchFamily="49" charset="0"/>
              </a:rPr>
              <a:t>hatch</a:t>
            </a:r>
            <a:endParaRPr lang="fr-FR" sz="2000" b="1" dirty="0">
              <a:latin typeface="Consolas" panose="020B0609020204030204" pitchFamily="49" charset="0"/>
            </a:endParaRPr>
          </a:p>
          <a:p>
            <a:pPr algn="just">
              <a:lnSpc>
                <a:spcPct val="150000"/>
              </a:lnSpc>
            </a:pPr>
            <a:r>
              <a:rPr lang="fr-FR" sz="2400" dirty="0"/>
              <a:t>L’utilisation d’un environnement est composé de </a:t>
            </a:r>
            <a:r>
              <a:rPr lang="fr-FR" sz="2400" b="1" dirty="0">
                <a:solidFill>
                  <a:schemeClr val="accent2"/>
                </a:solidFill>
              </a:rPr>
              <a:t>deux étapes</a:t>
            </a:r>
            <a:r>
              <a:rPr lang="fr-FR" sz="2400" dirty="0"/>
              <a:t>:</a:t>
            </a:r>
          </a:p>
          <a:p>
            <a:pPr marL="895350" indent="-452438" algn="just">
              <a:lnSpc>
                <a:spcPct val="150000"/>
              </a:lnSpc>
              <a:buFont typeface="Wingdings" panose="05000000000000000000" pitchFamily="2" charset="2"/>
              <a:buChar char="v"/>
            </a:pPr>
            <a:r>
              <a:rPr lang="fr-FR" sz="2400" dirty="0"/>
              <a:t>Activer l’environnement</a:t>
            </a:r>
          </a:p>
          <a:p>
            <a:pPr marL="895350" indent="-452438" algn="just">
              <a:lnSpc>
                <a:spcPct val="150000"/>
              </a:lnSpc>
              <a:buFont typeface="Wingdings" panose="05000000000000000000" pitchFamily="2" charset="2"/>
              <a:buChar char="v"/>
            </a:pPr>
            <a:r>
              <a:rPr lang="fr-FR" sz="2400" dirty="0"/>
              <a:t>Désactiver l’environnement</a:t>
            </a:r>
          </a:p>
        </p:txBody>
      </p:sp>
      <p:pic>
        <p:nvPicPr>
          <p:cNvPr id="4098" name="Picture 2" descr="Conda — CRC User documentation">
            <a:extLst>
              <a:ext uri="{FF2B5EF4-FFF2-40B4-BE49-F238E27FC236}">
                <a16:creationId xmlns:a16="http://schemas.microsoft.com/office/drawing/2014/main" id="{33F19826-8C5F-4922-8FC1-C0F4C8E9A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943" y="2410690"/>
            <a:ext cx="4272057" cy="1715943"/>
          </a:xfrm>
          <a:prstGeom prst="rect">
            <a:avLst/>
          </a:prstGeom>
          <a:noFill/>
        </p:spPr>
      </p:pic>
      <p:pic>
        <p:nvPicPr>
          <p:cNvPr id="5122" name="Picture 2" descr="Poetry - Python dependency management and packaging made easy">
            <a:extLst>
              <a:ext uri="{FF2B5EF4-FFF2-40B4-BE49-F238E27FC236}">
                <a16:creationId xmlns:a16="http://schemas.microsoft.com/office/drawing/2014/main" id="{6A3121DF-7304-4F95-B2CB-4676A9835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737" y="4198035"/>
            <a:ext cx="1321190" cy="1649844"/>
          </a:xfrm>
          <a:prstGeom prst="rect">
            <a:avLst/>
          </a:prstGeom>
          <a:noFill/>
        </p:spPr>
      </p:pic>
      <p:pic>
        <p:nvPicPr>
          <p:cNvPr id="6146" name="Picture 2" descr="Configuring Python Environment With Virtualenvwrapper | by Ugochukwu Mazi |  The Andela Way | Medium">
            <a:extLst>
              <a:ext uri="{FF2B5EF4-FFF2-40B4-BE49-F238E27FC236}">
                <a16:creationId xmlns:a16="http://schemas.microsoft.com/office/drawing/2014/main" id="{27B1C959-2B37-41C1-B4A3-B7DC1C232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295" y="2511424"/>
            <a:ext cx="2933700" cy="1562100"/>
          </a:xfrm>
          <a:prstGeom prst="rect">
            <a:avLst/>
          </a:prstGeom>
          <a:noFill/>
        </p:spPr>
      </p:pic>
    </p:spTree>
    <p:extLst>
      <p:ext uri="{BB962C8B-B14F-4D97-AF65-F5344CB8AC3E}">
        <p14:creationId xmlns:p14="http://schemas.microsoft.com/office/powerpoint/2010/main" val="2441233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90</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7" y="1737359"/>
            <a:ext cx="10827070" cy="2251065"/>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  Bloc </a:t>
            </a:r>
            <a:r>
              <a:rPr lang="fr-FR" sz="2400" b="1" dirty="0" err="1"/>
              <a:t>try</a:t>
            </a:r>
            <a:r>
              <a:rPr lang="fr-FR" sz="2400" b="1" dirty="0"/>
              <a:t> … </a:t>
            </a:r>
            <a:r>
              <a:rPr lang="fr-FR" sz="2400" b="1" dirty="0" err="1"/>
              <a:t>except</a:t>
            </a:r>
            <a:endParaRPr lang="fr-FR" sz="2400" b="1" dirty="0"/>
          </a:p>
          <a:p>
            <a:pPr algn="just">
              <a:lnSpc>
                <a:spcPct val="150000"/>
              </a:lnSpc>
            </a:pPr>
            <a:r>
              <a:rPr lang="fr-FR" sz="2400" dirty="0"/>
              <a:t>Si vous avez du code suspect qui peut soulever une exception, vous pouvez défendre votre programme en plaçant le code suspect dans un bloc </a:t>
            </a:r>
            <a:r>
              <a:rPr lang="fr-FR" sz="2400" b="1" dirty="0" err="1">
                <a:solidFill>
                  <a:srgbClr val="FF2D20"/>
                </a:solidFill>
              </a:rPr>
              <a:t>try</a:t>
            </a:r>
            <a:r>
              <a:rPr lang="fr-FR" sz="2400" b="1" dirty="0">
                <a:solidFill>
                  <a:srgbClr val="FF2D20"/>
                </a:solidFill>
              </a:rPr>
              <a:t> </a:t>
            </a:r>
            <a:r>
              <a:rPr lang="fr-FR" sz="2400" dirty="0"/>
              <a:t>… </a:t>
            </a:r>
            <a:r>
              <a:rPr lang="fr-FR" sz="2400" b="1" dirty="0" err="1">
                <a:solidFill>
                  <a:srgbClr val="FF2D20"/>
                </a:solidFill>
              </a:rPr>
              <a:t>except</a:t>
            </a:r>
            <a:r>
              <a:rPr lang="fr-FR" sz="2400" dirty="0"/>
              <a:t>, suivie d'un bloc de code qui gère le problème le plus élégamment possible.</a:t>
            </a:r>
          </a:p>
        </p:txBody>
      </p:sp>
      <p:pic>
        <p:nvPicPr>
          <p:cNvPr id="7" name="Image 6">
            <a:extLst>
              <a:ext uri="{FF2B5EF4-FFF2-40B4-BE49-F238E27FC236}">
                <a16:creationId xmlns:a16="http://schemas.microsoft.com/office/drawing/2014/main" id="{FA65B9B9-9504-4D3F-85BF-D63899BB9EAF}"/>
              </a:ext>
            </a:extLst>
          </p:cNvPr>
          <p:cNvPicPr>
            <a:picLocks noChangeAspect="1"/>
          </p:cNvPicPr>
          <p:nvPr/>
        </p:nvPicPr>
        <p:blipFill rotWithShape="1">
          <a:blip r:embed="rId2"/>
          <a:srcRect t="3012"/>
          <a:stretch/>
        </p:blipFill>
        <p:spPr>
          <a:xfrm>
            <a:off x="3906654" y="4141308"/>
            <a:ext cx="4284276" cy="2040247"/>
          </a:xfrm>
          <a:prstGeom prst="rect">
            <a:avLst/>
          </a:prstGeom>
          <a:ln>
            <a:solidFill>
              <a:schemeClr val="tx1"/>
            </a:solidFill>
          </a:ln>
          <a:effectLst>
            <a:outerShdw blurRad="292100" dist="139700" dir="2700000" algn="tl" rotWithShape="0">
              <a:srgbClr val="333333">
                <a:alpha val="65000"/>
              </a:srgbClr>
            </a:outerShdw>
          </a:effectLst>
        </p:spPr>
      </p:pic>
      <p:grpSp>
        <p:nvGrpSpPr>
          <p:cNvPr id="10" name="Groupe 9">
            <a:extLst>
              <a:ext uri="{FF2B5EF4-FFF2-40B4-BE49-F238E27FC236}">
                <a16:creationId xmlns:a16="http://schemas.microsoft.com/office/drawing/2014/main" id="{5ED9265C-3F2F-4220-A6FE-3DD2EC494E5B}"/>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39306408-1D6D-4808-A787-1C186EA235E0}"/>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77684B79-E4A4-4150-850B-0F37CD1AAA6B}"/>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B7FF50D7-3116-4D51-93ED-83E9D7FE3437}"/>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71BA8FE4-D73F-40F5-BCF8-B2489AC5D36D}"/>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1028872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91</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7" y="1737359"/>
            <a:ext cx="10827070" cy="2251065"/>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  Bloc </a:t>
            </a:r>
            <a:r>
              <a:rPr lang="fr-FR" sz="2400" b="1" dirty="0" err="1"/>
              <a:t>finally</a:t>
            </a:r>
            <a:endParaRPr lang="fr-FR" sz="2400" b="1" dirty="0"/>
          </a:p>
          <a:p>
            <a:pPr algn="just">
              <a:lnSpc>
                <a:spcPct val="150000"/>
              </a:lnSpc>
            </a:pPr>
            <a:r>
              <a:rPr lang="fr-FR" sz="2400" dirty="0"/>
              <a:t>Le bloc </a:t>
            </a:r>
            <a:r>
              <a:rPr lang="fr-FR" sz="2400" b="1" dirty="0" err="1">
                <a:solidFill>
                  <a:srgbClr val="FF2D20"/>
                </a:solidFill>
              </a:rPr>
              <a:t>finally</a:t>
            </a:r>
            <a:r>
              <a:rPr lang="fr-FR" sz="2400" dirty="0"/>
              <a:t>, s’il est spécifié, sera exécuté indépendamment du fait que le bloc d’essai soulève ou non une erreur.</a:t>
            </a:r>
          </a:p>
          <a:p>
            <a:pPr algn="just">
              <a:lnSpc>
                <a:spcPct val="150000"/>
              </a:lnSpc>
            </a:pPr>
            <a:endParaRPr lang="fr-FR" sz="2400" dirty="0"/>
          </a:p>
        </p:txBody>
      </p:sp>
      <p:pic>
        <p:nvPicPr>
          <p:cNvPr id="9" name="Image 8">
            <a:extLst>
              <a:ext uri="{FF2B5EF4-FFF2-40B4-BE49-F238E27FC236}">
                <a16:creationId xmlns:a16="http://schemas.microsoft.com/office/drawing/2014/main" id="{CE822F73-B26C-41FF-9D58-8DE2A23AF3A4}"/>
              </a:ext>
            </a:extLst>
          </p:cNvPr>
          <p:cNvPicPr>
            <a:picLocks noChangeAspect="1"/>
          </p:cNvPicPr>
          <p:nvPr/>
        </p:nvPicPr>
        <p:blipFill>
          <a:blip r:embed="rId2"/>
          <a:stretch>
            <a:fillRect/>
          </a:stretch>
        </p:blipFill>
        <p:spPr>
          <a:xfrm>
            <a:off x="2134422" y="3785294"/>
            <a:ext cx="7547261" cy="1920187"/>
          </a:xfrm>
          <a:prstGeom prst="rect">
            <a:avLst/>
          </a:prstGeom>
          <a:ln>
            <a:solidFill>
              <a:schemeClr val="tx1"/>
            </a:solidFill>
          </a:ln>
          <a:effectLst>
            <a:outerShdw blurRad="292100" dist="139700" dir="2700000" algn="tl" rotWithShape="0">
              <a:srgbClr val="333333">
                <a:alpha val="65000"/>
              </a:srgbClr>
            </a:outerShdw>
          </a:effectLst>
        </p:spPr>
      </p:pic>
      <p:grpSp>
        <p:nvGrpSpPr>
          <p:cNvPr id="10" name="Groupe 9">
            <a:extLst>
              <a:ext uri="{FF2B5EF4-FFF2-40B4-BE49-F238E27FC236}">
                <a16:creationId xmlns:a16="http://schemas.microsoft.com/office/drawing/2014/main" id="{458D7BBB-E536-4BF2-AF0A-46C0BA546BB4}"/>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10D800E7-3513-4FCC-9A05-94714FD4AF76}"/>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E7075C5C-6AF0-49C9-8A6C-07B6809AA3AF}"/>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36F45795-E0B3-46A0-A102-659F5865054C}"/>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41345614-4E3D-40C9-8194-56D1DCA4BCA4}"/>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497108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92</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7" y="1737359"/>
            <a:ext cx="10827070" cy="1697068"/>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  Lever une Exception avec </a:t>
            </a:r>
            <a:r>
              <a:rPr lang="fr-FR" sz="2400" b="1" dirty="0" err="1"/>
              <a:t>raise</a:t>
            </a:r>
            <a:endParaRPr lang="fr-FR" sz="2400" b="1" dirty="0"/>
          </a:p>
          <a:p>
            <a:pPr algn="just">
              <a:lnSpc>
                <a:spcPct val="150000"/>
              </a:lnSpc>
            </a:pPr>
            <a:r>
              <a:rPr lang="fr-FR" sz="2400" dirty="0"/>
              <a:t>En tant que développeur Python, vous pouvez choisir de lancer une exception en cas de condition. Pour lancer (ou relancer) une exception, utilisez le mot clé </a:t>
            </a:r>
            <a:r>
              <a:rPr lang="fr-FR" sz="2400" b="1" dirty="0" err="1">
                <a:solidFill>
                  <a:srgbClr val="FF2D20"/>
                </a:solidFill>
              </a:rPr>
              <a:t>raise</a:t>
            </a:r>
            <a:r>
              <a:rPr lang="fr-FR" sz="2400" b="1" dirty="0">
                <a:solidFill>
                  <a:srgbClr val="FF2D20"/>
                </a:solidFill>
              </a:rPr>
              <a:t>.</a:t>
            </a:r>
          </a:p>
        </p:txBody>
      </p:sp>
      <p:pic>
        <p:nvPicPr>
          <p:cNvPr id="9" name="Image 8">
            <a:extLst>
              <a:ext uri="{FF2B5EF4-FFF2-40B4-BE49-F238E27FC236}">
                <a16:creationId xmlns:a16="http://schemas.microsoft.com/office/drawing/2014/main" id="{4EB40ADA-D2D5-4784-AFAA-6D1794FAA2D0}"/>
              </a:ext>
            </a:extLst>
          </p:cNvPr>
          <p:cNvPicPr>
            <a:picLocks noChangeAspect="1"/>
          </p:cNvPicPr>
          <p:nvPr/>
        </p:nvPicPr>
        <p:blipFill>
          <a:blip r:embed="rId2"/>
          <a:stretch>
            <a:fillRect/>
          </a:stretch>
        </p:blipFill>
        <p:spPr>
          <a:xfrm>
            <a:off x="2774012" y="3687228"/>
            <a:ext cx="6014718" cy="1402008"/>
          </a:xfrm>
          <a:prstGeom prst="rect">
            <a:avLst/>
          </a:prstGeom>
          <a:ln>
            <a:solidFill>
              <a:schemeClr val="tx1"/>
            </a:solidFill>
          </a:ln>
          <a:effectLst>
            <a:outerShdw blurRad="292100" dist="139700" dir="2700000" algn="tl" rotWithShape="0">
              <a:srgbClr val="333333">
                <a:alpha val="65000"/>
              </a:srgbClr>
            </a:outerShdw>
          </a:effectLst>
        </p:spPr>
      </p:pic>
      <p:grpSp>
        <p:nvGrpSpPr>
          <p:cNvPr id="10" name="Groupe 9">
            <a:extLst>
              <a:ext uri="{FF2B5EF4-FFF2-40B4-BE49-F238E27FC236}">
                <a16:creationId xmlns:a16="http://schemas.microsoft.com/office/drawing/2014/main" id="{5457C1DC-43A6-4B17-AF7C-D65A19521482}"/>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547218D8-D353-4F76-9105-E520B7158F33}"/>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5B21762E-766C-4E3A-B222-30BCB286D751}"/>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CE9873D1-A8AC-4D25-8B35-744186BCFAC0}"/>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2F9958A0-8445-4E85-BF99-D98C3673F389}"/>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867557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93</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Exception Courantes</a:t>
            </a:r>
          </a:p>
        </p:txBody>
      </p:sp>
      <p:sp>
        <p:nvSpPr>
          <p:cNvPr id="10" name="Rectangle 9">
            <a:extLst>
              <a:ext uri="{FF2B5EF4-FFF2-40B4-BE49-F238E27FC236}">
                <a16:creationId xmlns:a16="http://schemas.microsoft.com/office/drawing/2014/main" id="{4D50A971-EBB9-4ECF-8AFA-EC529F5B2333}"/>
              </a:ext>
            </a:extLst>
          </p:cNvPr>
          <p:cNvSpPr/>
          <p:nvPr/>
        </p:nvSpPr>
        <p:spPr>
          <a:xfrm>
            <a:off x="838200" y="2253981"/>
            <a:ext cx="11213124" cy="4100931"/>
          </a:xfrm>
          <a:prstGeom prst="rect">
            <a:avLst/>
          </a:prstGeom>
          <a:ln>
            <a:solidFill>
              <a:schemeClr val="bg1"/>
            </a:solidFill>
          </a:ln>
        </p:spPr>
        <p:txBody>
          <a:bodyPr wrap="square">
            <a:spAutoFit/>
          </a:bodyPr>
          <a:lstStyle/>
          <a:p>
            <a:pPr marL="342900" indent="-342900" algn="just">
              <a:lnSpc>
                <a:spcPts val="3500"/>
              </a:lnSpc>
              <a:buFont typeface="Wingdings" panose="05000000000000000000" pitchFamily="2" charset="2"/>
              <a:buChar char="§"/>
            </a:pPr>
            <a:r>
              <a:rPr lang="fr-FR" sz="2400" b="1" dirty="0" err="1">
                <a:solidFill>
                  <a:srgbClr val="0070C0"/>
                </a:solidFill>
              </a:rPr>
              <a:t>IOError</a:t>
            </a:r>
            <a:r>
              <a:rPr lang="fr-FR" sz="2400" dirty="0"/>
              <a:t>: si le fichier ne peut pas être ouvert</a:t>
            </a:r>
          </a:p>
          <a:p>
            <a:pPr marL="342900" indent="-342900" algn="just">
              <a:lnSpc>
                <a:spcPts val="3500"/>
              </a:lnSpc>
              <a:buFont typeface="Wingdings" panose="05000000000000000000" pitchFamily="2" charset="2"/>
              <a:buChar char="§"/>
            </a:pPr>
            <a:r>
              <a:rPr lang="fr-FR" sz="2400" b="1" dirty="0" err="1">
                <a:solidFill>
                  <a:srgbClr val="0070C0"/>
                </a:solidFill>
              </a:rPr>
              <a:t>KeyboardInterrupt</a:t>
            </a:r>
            <a:r>
              <a:rPr lang="fr-FR" sz="2400" dirty="0"/>
              <a:t>: lorsqu'une touche non requise est enfoncée par l'utilisateur</a:t>
            </a:r>
          </a:p>
          <a:p>
            <a:pPr marL="342900" indent="-342900" algn="just">
              <a:lnSpc>
                <a:spcPts val="3500"/>
              </a:lnSpc>
              <a:buFont typeface="Wingdings" panose="05000000000000000000" pitchFamily="2" charset="2"/>
              <a:buChar char="§"/>
            </a:pPr>
            <a:r>
              <a:rPr lang="fr-FR" sz="2400" b="1" dirty="0" err="1">
                <a:solidFill>
                  <a:srgbClr val="0070C0"/>
                </a:solidFill>
              </a:rPr>
              <a:t>ValueError</a:t>
            </a:r>
            <a:r>
              <a:rPr lang="fr-FR" sz="2400" dirty="0"/>
              <a:t>: lorsque une fonction reçoit un argument incorrect.</a:t>
            </a:r>
          </a:p>
          <a:p>
            <a:pPr marL="342900" indent="-342900" algn="just">
              <a:lnSpc>
                <a:spcPts val="3500"/>
              </a:lnSpc>
              <a:buFont typeface="Wingdings" panose="05000000000000000000" pitchFamily="2" charset="2"/>
              <a:buChar char="§"/>
            </a:pPr>
            <a:r>
              <a:rPr lang="fr-FR" sz="2400" b="1" dirty="0" err="1">
                <a:solidFill>
                  <a:srgbClr val="0070C0"/>
                </a:solidFill>
              </a:rPr>
              <a:t>AttributeError</a:t>
            </a:r>
            <a:r>
              <a:rPr lang="fr-FR" sz="2400" dirty="0"/>
              <a:t> : lorsqu’on souhaite accéder à un attribut qui n’existe pas.</a:t>
            </a:r>
          </a:p>
          <a:p>
            <a:pPr marL="342900" indent="-342900" algn="just">
              <a:lnSpc>
                <a:spcPts val="3500"/>
              </a:lnSpc>
              <a:buFont typeface="Wingdings" panose="05000000000000000000" pitchFamily="2" charset="2"/>
              <a:buChar char="§"/>
            </a:pPr>
            <a:r>
              <a:rPr lang="fr-FR" sz="2400" b="1" dirty="0" err="1">
                <a:solidFill>
                  <a:srgbClr val="0070C0"/>
                </a:solidFill>
              </a:rPr>
              <a:t>ImportError</a:t>
            </a:r>
            <a:r>
              <a:rPr lang="fr-FR" sz="2400" dirty="0"/>
              <a:t>: s'il est impossible de trouver le module</a:t>
            </a:r>
          </a:p>
          <a:p>
            <a:pPr marL="342900" indent="-342900" algn="just">
              <a:lnSpc>
                <a:spcPts val="3500"/>
              </a:lnSpc>
              <a:buFont typeface="Wingdings" panose="05000000000000000000" pitchFamily="2" charset="2"/>
              <a:buChar char="§"/>
            </a:pPr>
            <a:r>
              <a:rPr lang="fr-FR" sz="2400" b="1" dirty="0" err="1">
                <a:solidFill>
                  <a:srgbClr val="0070C0"/>
                </a:solidFill>
              </a:rPr>
              <a:t>MemoryError</a:t>
            </a:r>
            <a:r>
              <a:rPr lang="fr-FR" sz="2400" dirty="0"/>
              <a:t> : Cette erreur est générée lorsqu'une opération manque de mémoire.</a:t>
            </a:r>
          </a:p>
          <a:p>
            <a:pPr marL="342900" indent="-342900" algn="just">
              <a:lnSpc>
                <a:spcPts val="3500"/>
              </a:lnSpc>
              <a:buFont typeface="Wingdings" panose="05000000000000000000" pitchFamily="2" charset="2"/>
              <a:buChar char="§"/>
            </a:pPr>
            <a:r>
              <a:rPr lang="fr-FR" sz="2400" b="1" dirty="0" err="1">
                <a:solidFill>
                  <a:srgbClr val="0070C0"/>
                </a:solidFill>
              </a:rPr>
              <a:t>KeyError</a:t>
            </a:r>
            <a:r>
              <a:rPr lang="fr-FR" sz="2400" dirty="0"/>
              <a:t> :  Lors qu’on essaie d’accéder à une clé inexistante dans un dictionnaire</a:t>
            </a:r>
          </a:p>
          <a:p>
            <a:pPr marL="342900" indent="-342900" algn="just">
              <a:lnSpc>
                <a:spcPts val="3500"/>
              </a:lnSpc>
              <a:buFont typeface="Wingdings" panose="05000000000000000000" pitchFamily="2" charset="2"/>
              <a:buChar char="§"/>
            </a:pPr>
            <a:r>
              <a:rPr lang="fr-FR" sz="2400" b="1" dirty="0" err="1">
                <a:solidFill>
                  <a:srgbClr val="0070C0"/>
                </a:solidFill>
              </a:rPr>
              <a:t>IndexError</a:t>
            </a:r>
            <a:r>
              <a:rPr lang="fr-FR" sz="2400" dirty="0"/>
              <a:t> :  pour un index inexistante dans une liste.</a:t>
            </a:r>
          </a:p>
          <a:p>
            <a:pPr marL="342900" indent="-342900" algn="just">
              <a:lnSpc>
                <a:spcPts val="3500"/>
              </a:lnSpc>
              <a:buFont typeface="Wingdings" panose="05000000000000000000" pitchFamily="2" charset="2"/>
              <a:buChar char="§"/>
            </a:pPr>
            <a:r>
              <a:rPr lang="fr-FR" sz="2400" b="1" dirty="0" err="1">
                <a:solidFill>
                  <a:srgbClr val="0070C0"/>
                </a:solidFill>
              </a:rPr>
              <a:t>TypeError</a:t>
            </a:r>
            <a:r>
              <a:rPr lang="fr-FR" sz="2400" dirty="0"/>
              <a:t> : quand une opération individuelle est effectuée sur un type inattendu </a:t>
            </a:r>
          </a:p>
        </p:txBody>
      </p:sp>
      <p:grpSp>
        <p:nvGrpSpPr>
          <p:cNvPr id="11" name="Groupe 10">
            <a:extLst>
              <a:ext uri="{FF2B5EF4-FFF2-40B4-BE49-F238E27FC236}">
                <a16:creationId xmlns:a16="http://schemas.microsoft.com/office/drawing/2014/main" id="{51356C96-2240-4D5C-8A4D-B42147C2FD54}"/>
              </a:ext>
            </a:extLst>
          </p:cNvPr>
          <p:cNvGrpSpPr/>
          <p:nvPr/>
        </p:nvGrpSpPr>
        <p:grpSpPr>
          <a:xfrm>
            <a:off x="389021" y="234907"/>
            <a:ext cx="11405815" cy="458989"/>
            <a:chOff x="389021" y="234907"/>
            <a:chExt cx="7339767" cy="458989"/>
          </a:xfrm>
        </p:grpSpPr>
        <p:grpSp>
          <p:nvGrpSpPr>
            <p:cNvPr id="12" name="Groupe 11">
              <a:extLst>
                <a:ext uri="{FF2B5EF4-FFF2-40B4-BE49-F238E27FC236}">
                  <a16:creationId xmlns:a16="http://schemas.microsoft.com/office/drawing/2014/main" id="{9EDEFA83-7E55-4097-BF27-F8D039082B8A}"/>
                </a:ext>
              </a:extLst>
            </p:cNvPr>
            <p:cNvGrpSpPr/>
            <p:nvPr/>
          </p:nvGrpSpPr>
          <p:grpSpPr>
            <a:xfrm>
              <a:off x="389021" y="248728"/>
              <a:ext cx="7339767" cy="445168"/>
              <a:chOff x="536178" y="199713"/>
              <a:chExt cx="6893774" cy="445168"/>
            </a:xfrm>
          </p:grpSpPr>
          <p:sp>
            <p:nvSpPr>
              <p:cNvPr id="14" name="Rectangle à coins arrondis 18">
                <a:extLst>
                  <a:ext uri="{FF2B5EF4-FFF2-40B4-BE49-F238E27FC236}">
                    <a16:creationId xmlns:a16="http://schemas.microsoft.com/office/drawing/2014/main" id="{9E964B25-6B5C-449F-B810-94F453EE786E}"/>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5" name="Rectangle à coins arrondis 19">
                <a:extLst>
                  <a:ext uri="{FF2B5EF4-FFF2-40B4-BE49-F238E27FC236}">
                    <a16:creationId xmlns:a16="http://schemas.microsoft.com/office/drawing/2014/main" id="{988C2F62-369A-47E6-953B-AC855514ACF6}"/>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3" name="Rectangle à coins arrondis 18">
              <a:extLst>
                <a:ext uri="{FF2B5EF4-FFF2-40B4-BE49-F238E27FC236}">
                  <a16:creationId xmlns:a16="http://schemas.microsoft.com/office/drawing/2014/main" id="{8E64845E-2F67-4F56-AE29-2FD2D1F79325}"/>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21164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Exceptions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94</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Exceptions définies par l'utilisateur</a:t>
            </a:r>
          </a:p>
        </p:txBody>
      </p:sp>
      <p:sp>
        <p:nvSpPr>
          <p:cNvPr id="10" name="Rectangle 9">
            <a:extLst>
              <a:ext uri="{FF2B5EF4-FFF2-40B4-BE49-F238E27FC236}">
                <a16:creationId xmlns:a16="http://schemas.microsoft.com/office/drawing/2014/main" id="{4D50A971-EBB9-4ECF-8AFA-EC529F5B2333}"/>
              </a:ext>
            </a:extLst>
          </p:cNvPr>
          <p:cNvSpPr/>
          <p:nvPr/>
        </p:nvSpPr>
        <p:spPr>
          <a:xfrm>
            <a:off x="635259" y="2224673"/>
            <a:ext cx="10624129" cy="2305568"/>
          </a:xfrm>
          <a:prstGeom prst="rect">
            <a:avLst/>
          </a:prstGeom>
          <a:ln>
            <a:solidFill>
              <a:schemeClr val="bg1"/>
            </a:solidFill>
          </a:ln>
        </p:spPr>
        <p:txBody>
          <a:bodyPr wrap="square">
            <a:spAutoFit/>
          </a:bodyPr>
          <a:lstStyle/>
          <a:p>
            <a:pPr algn="just">
              <a:lnSpc>
                <a:spcPts val="3500"/>
              </a:lnSpc>
            </a:pPr>
            <a:r>
              <a:rPr lang="fr-FR" sz="2400" dirty="0"/>
              <a:t>Python vous permet également de créer vos propres exceptions en dérivant des classes à partir des exceptions intégrées standard.</a:t>
            </a:r>
          </a:p>
          <a:p>
            <a:pPr algn="just">
              <a:lnSpc>
                <a:spcPts val="3500"/>
              </a:lnSpc>
            </a:pPr>
            <a:r>
              <a:rPr lang="fr-FR" sz="2400" dirty="0"/>
              <a:t>La définition d’exceptions personnalisés permet de personnaliser les traitements à effectuer en cas de problèmes (Ecriture dans un fichier log, stockage dans une base de donnée, etc.)</a:t>
            </a:r>
          </a:p>
        </p:txBody>
      </p:sp>
      <p:pic>
        <p:nvPicPr>
          <p:cNvPr id="7" name="Image 6">
            <a:extLst>
              <a:ext uri="{FF2B5EF4-FFF2-40B4-BE49-F238E27FC236}">
                <a16:creationId xmlns:a16="http://schemas.microsoft.com/office/drawing/2014/main" id="{CACD88FE-3CED-4C07-9B5D-94F8B50290B0}"/>
              </a:ext>
            </a:extLst>
          </p:cNvPr>
          <p:cNvPicPr>
            <a:picLocks noChangeAspect="1"/>
          </p:cNvPicPr>
          <p:nvPr/>
        </p:nvPicPr>
        <p:blipFill rotWithShape="1">
          <a:blip r:embed="rId2"/>
          <a:srcRect t="6993"/>
          <a:stretch/>
        </p:blipFill>
        <p:spPr>
          <a:xfrm>
            <a:off x="2510140" y="4832069"/>
            <a:ext cx="6874365" cy="959045"/>
          </a:xfrm>
          <a:prstGeom prst="rect">
            <a:avLst/>
          </a:prstGeom>
          <a:ln>
            <a:solidFill>
              <a:schemeClr val="tx1"/>
            </a:solidFill>
          </a:ln>
          <a:effectLst>
            <a:outerShdw blurRad="292100" dist="139700" dir="2700000" algn="tl" rotWithShape="0">
              <a:srgbClr val="333333">
                <a:alpha val="65000"/>
              </a:srgbClr>
            </a:outerShdw>
          </a:effectLst>
        </p:spPr>
      </p:pic>
      <p:grpSp>
        <p:nvGrpSpPr>
          <p:cNvPr id="11" name="Groupe 10">
            <a:extLst>
              <a:ext uri="{FF2B5EF4-FFF2-40B4-BE49-F238E27FC236}">
                <a16:creationId xmlns:a16="http://schemas.microsoft.com/office/drawing/2014/main" id="{B596AEC8-7E4E-431D-8BF7-6B220B4B827E}"/>
              </a:ext>
            </a:extLst>
          </p:cNvPr>
          <p:cNvGrpSpPr/>
          <p:nvPr/>
        </p:nvGrpSpPr>
        <p:grpSpPr>
          <a:xfrm>
            <a:off x="389021" y="234907"/>
            <a:ext cx="11405815" cy="458989"/>
            <a:chOff x="389021" y="234907"/>
            <a:chExt cx="7339767" cy="458989"/>
          </a:xfrm>
        </p:grpSpPr>
        <p:grpSp>
          <p:nvGrpSpPr>
            <p:cNvPr id="12" name="Groupe 11">
              <a:extLst>
                <a:ext uri="{FF2B5EF4-FFF2-40B4-BE49-F238E27FC236}">
                  <a16:creationId xmlns:a16="http://schemas.microsoft.com/office/drawing/2014/main" id="{733620FC-0B25-4B6F-8284-82EAC9C91FAA}"/>
                </a:ext>
              </a:extLst>
            </p:cNvPr>
            <p:cNvGrpSpPr/>
            <p:nvPr/>
          </p:nvGrpSpPr>
          <p:grpSpPr>
            <a:xfrm>
              <a:off x="389021" y="248728"/>
              <a:ext cx="7339767" cy="445168"/>
              <a:chOff x="536178" y="199713"/>
              <a:chExt cx="6893774" cy="445168"/>
            </a:xfrm>
          </p:grpSpPr>
          <p:sp>
            <p:nvSpPr>
              <p:cNvPr id="14" name="Rectangle à coins arrondis 18">
                <a:extLst>
                  <a:ext uri="{FF2B5EF4-FFF2-40B4-BE49-F238E27FC236}">
                    <a16:creationId xmlns:a16="http://schemas.microsoft.com/office/drawing/2014/main" id="{2F36A3E4-B92D-4787-BE13-713283D55752}"/>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5" name="Rectangle à coins arrondis 19">
                <a:extLst>
                  <a:ext uri="{FF2B5EF4-FFF2-40B4-BE49-F238E27FC236}">
                    <a16:creationId xmlns:a16="http://schemas.microsoft.com/office/drawing/2014/main" id="{EB3C74F0-4380-4B21-AE03-87CF5E94322D}"/>
                  </a:ext>
                </a:extLst>
              </p:cNvPr>
              <p:cNvSpPr/>
              <p:nvPr/>
            </p:nvSpPr>
            <p:spPr>
              <a:xfrm>
                <a:off x="5376897" y="199713"/>
                <a:ext cx="2053055" cy="445168"/>
              </a:xfrm>
              <a:prstGeom prst="roundRect">
                <a:avLst/>
              </a:prstGeom>
              <a:solidFill>
                <a:srgbClr val="FFCA3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3" name="Rectangle à coins arrondis 18">
              <a:extLst>
                <a:ext uri="{FF2B5EF4-FFF2-40B4-BE49-F238E27FC236}">
                  <a16:creationId xmlns:a16="http://schemas.microsoft.com/office/drawing/2014/main" id="{50E8075B-DAC7-4BC9-A8AF-D9ED3CE17C65}"/>
                </a:ext>
              </a:extLst>
            </p:cNvPr>
            <p:cNvSpPr/>
            <p:nvPr/>
          </p:nvSpPr>
          <p:spPr>
            <a:xfrm>
              <a:off x="2967321" y="234907"/>
              <a:ext cx="2150979"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27097651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Dates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95</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Python Dates</a:t>
            </a:r>
          </a:p>
        </p:txBody>
      </p:sp>
      <p:sp>
        <p:nvSpPr>
          <p:cNvPr id="10" name="Rectangle 9">
            <a:extLst>
              <a:ext uri="{FF2B5EF4-FFF2-40B4-BE49-F238E27FC236}">
                <a16:creationId xmlns:a16="http://schemas.microsoft.com/office/drawing/2014/main" id="{4D50A971-EBB9-4ECF-8AFA-EC529F5B2333}"/>
              </a:ext>
            </a:extLst>
          </p:cNvPr>
          <p:cNvSpPr/>
          <p:nvPr/>
        </p:nvSpPr>
        <p:spPr>
          <a:xfrm>
            <a:off x="635259" y="2224673"/>
            <a:ext cx="10624129" cy="3597588"/>
          </a:xfrm>
          <a:prstGeom prst="rect">
            <a:avLst/>
          </a:prstGeom>
          <a:ln>
            <a:solidFill>
              <a:schemeClr val="bg1"/>
            </a:solidFill>
          </a:ln>
        </p:spPr>
        <p:txBody>
          <a:bodyPr wrap="square">
            <a:spAutoFit/>
          </a:bodyPr>
          <a:lstStyle/>
          <a:p>
            <a:pPr algn="just">
              <a:lnSpc>
                <a:spcPts val="3500"/>
              </a:lnSpc>
            </a:pPr>
            <a:r>
              <a:rPr lang="fr-FR" sz="2400" dirty="0"/>
              <a:t>Une date dans Python n’est pas un type de données qui lui est propre, mais nous pouvons importer un module nommé </a:t>
            </a:r>
            <a:r>
              <a:rPr lang="fr-FR" sz="2400" b="1" dirty="0">
                <a:solidFill>
                  <a:srgbClr val="FF2D20"/>
                </a:solidFill>
              </a:rPr>
              <a:t>datetime</a:t>
            </a:r>
            <a:r>
              <a:rPr lang="fr-FR" sz="2400" dirty="0"/>
              <a:t> pour travailler avec les dates. </a:t>
            </a:r>
          </a:p>
          <a:p>
            <a:pPr algn="just">
              <a:lnSpc>
                <a:spcPts val="3500"/>
              </a:lnSpc>
            </a:pPr>
            <a:r>
              <a:rPr lang="fr-FR" sz="2400" dirty="0"/>
              <a:t>Les 4 principales classes d'objets utilisées dans le module </a:t>
            </a:r>
            <a:r>
              <a:rPr lang="fr-FR" sz="2400" b="1" dirty="0">
                <a:solidFill>
                  <a:srgbClr val="FF2D20"/>
                </a:solidFill>
              </a:rPr>
              <a:t>datetime</a:t>
            </a:r>
            <a:r>
              <a:rPr lang="fr-FR" sz="2400" dirty="0"/>
              <a:t> sont:</a:t>
            </a:r>
            <a:endParaRPr lang="fr-FR" sz="900" dirty="0"/>
          </a:p>
          <a:p>
            <a:pPr marL="720725" indent="-277813" algn="just">
              <a:lnSpc>
                <a:spcPct val="150000"/>
              </a:lnSpc>
              <a:buFont typeface="Wingdings" panose="05000000000000000000" pitchFamily="2" charset="2"/>
              <a:buChar char="§"/>
            </a:pPr>
            <a:r>
              <a:rPr lang="fr-FR" sz="2400" b="1" dirty="0">
                <a:solidFill>
                  <a:srgbClr val="0070C0"/>
                </a:solidFill>
              </a:rPr>
              <a:t>datetime</a:t>
            </a:r>
          </a:p>
          <a:p>
            <a:pPr marL="720725" indent="-277813" algn="just">
              <a:lnSpc>
                <a:spcPct val="150000"/>
              </a:lnSpc>
              <a:buFont typeface="Wingdings" panose="05000000000000000000" pitchFamily="2" charset="2"/>
              <a:buChar char="§"/>
            </a:pPr>
            <a:r>
              <a:rPr lang="fr-FR" sz="2400" b="1" dirty="0">
                <a:solidFill>
                  <a:srgbClr val="0070C0"/>
                </a:solidFill>
              </a:rPr>
              <a:t>date</a:t>
            </a:r>
          </a:p>
          <a:p>
            <a:pPr marL="720725" indent="-277813" algn="just">
              <a:lnSpc>
                <a:spcPct val="150000"/>
              </a:lnSpc>
              <a:buFont typeface="Wingdings" panose="05000000000000000000" pitchFamily="2" charset="2"/>
              <a:buChar char="§"/>
            </a:pPr>
            <a:r>
              <a:rPr lang="fr-FR" sz="2400" b="1" dirty="0">
                <a:solidFill>
                  <a:srgbClr val="0070C0"/>
                </a:solidFill>
              </a:rPr>
              <a:t>time</a:t>
            </a:r>
          </a:p>
          <a:p>
            <a:pPr marL="720725" indent="-277813" algn="just">
              <a:lnSpc>
                <a:spcPct val="150000"/>
              </a:lnSpc>
              <a:buFont typeface="Wingdings" panose="05000000000000000000" pitchFamily="2" charset="2"/>
              <a:buChar char="§"/>
            </a:pPr>
            <a:r>
              <a:rPr lang="fr-FR" sz="2400" b="1" dirty="0" err="1">
                <a:solidFill>
                  <a:srgbClr val="0070C0"/>
                </a:solidFill>
              </a:rPr>
              <a:t>timedelta</a:t>
            </a:r>
            <a:endParaRPr lang="fr-FR" sz="2400" b="1" dirty="0">
              <a:solidFill>
                <a:srgbClr val="0070C0"/>
              </a:solidFill>
            </a:endParaRPr>
          </a:p>
        </p:txBody>
      </p:sp>
      <p:grpSp>
        <p:nvGrpSpPr>
          <p:cNvPr id="9" name="Groupe 8">
            <a:extLst>
              <a:ext uri="{FF2B5EF4-FFF2-40B4-BE49-F238E27FC236}">
                <a16:creationId xmlns:a16="http://schemas.microsoft.com/office/drawing/2014/main" id="{E0C883BA-FFEC-499F-9065-C0CF2CB3D049}"/>
              </a:ext>
            </a:extLst>
          </p:cNvPr>
          <p:cNvGrpSpPr/>
          <p:nvPr/>
        </p:nvGrpSpPr>
        <p:grpSpPr>
          <a:xfrm>
            <a:off x="389021" y="234907"/>
            <a:ext cx="11405815" cy="458989"/>
            <a:chOff x="389021" y="234907"/>
            <a:chExt cx="7339767" cy="458989"/>
          </a:xfrm>
        </p:grpSpPr>
        <p:grpSp>
          <p:nvGrpSpPr>
            <p:cNvPr id="11" name="Groupe 10">
              <a:extLst>
                <a:ext uri="{FF2B5EF4-FFF2-40B4-BE49-F238E27FC236}">
                  <a16:creationId xmlns:a16="http://schemas.microsoft.com/office/drawing/2014/main" id="{6E036F04-C52B-445C-B202-107CE9690536}"/>
                </a:ext>
              </a:extLst>
            </p:cNvPr>
            <p:cNvGrpSpPr/>
            <p:nvPr/>
          </p:nvGrpSpPr>
          <p:grpSpPr>
            <a:xfrm>
              <a:off x="389021" y="248728"/>
              <a:ext cx="7339767" cy="445168"/>
              <a:chOff x="536178" y="199713"/>
              <a:chExt cx="6893774" cy="445168"/>
            </a:xfrm>
          </p:grpSpPr>
          <p:sp>
            <p:nvSpPr>
              <p:cNvPr id="13" name="Rectangle à coins arrondis 18">
                <a:extLst>
                  <a:ext uri="{FF2B5EF4-FFF2-40B4-BE49-F238E27FC236}">
                    <a16:creationId xmlns:a16="http://schemas.microsoft.com/office/drawing/2014/main" id="{50A90EF9-712E-4A33-90D4-D494915B0782}"/>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4" name="Rectangle à coins arrondis 19">
                <a:extLst>
                  <a:ext uri="{FF2B5EF4-FFF2-40B4-BE49-F238E27FC236}">
                    <a16:creationId xmlns:a16="http://schemas.microsoft.com/office/drawing/2014/main" id="{C4366F0B-AD63-43CB-8EF0-79FFE83DACCB}"/>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2" name="Rectangle à coins arrondis 18">
              <a:extLst>
                <a:ext uri="{FF2B5EF4-FFF2-40B4-BE49-F238E27FC236}">
                  <a16:creationId xmlns:a16="http://schemas.microsoft.com/office/drawing/2014/main" id="{69E25921-5999-4494-B364-0655E4927593}"/>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42460859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Dates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96</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Datetime et </a:t>
            </a:r>
            <a:r>
              <a:rPr lang="fr-FR" sz="2400" b="1" dirty="0" err="1"/>
              <a:t>strftime</a:t>
            </a:r>
            <a:endParaRPr lang="fr-FR" sz="2400" b="1" dirty="0"/>
          </a:p>
        </p:txBody>
      </p:sp>
      <p:sp>
        <p:nvSpPr>
          <p:cNvPr id="10" name="Rectangle 9">
            <a:extLst>
              <a:ext uri="{FF2B5EF4-FFF2-40B4-BE49-F238E27FC236}">
                <a16:creationId xmlns:a16="http://schemas.microsoft.com/office/drawing/2014/main" id="{4D50A971-EBB9-4ECF-8AFA-EC529F5B2333}"/>
              </a:ext>
            </a:extLst>
          </p:cNvPr>
          <p:cNvSpPr/>
          <p:nvPr/>
        </p:nvSpPr>
        <p:spPr>
          <a:xfrm>
            <a:off x="635259" y="2224672"/>
            <a:ext cx="5946045" cy="4549772"/>
          </a:xfrm>
          <a:prstGeom prst="rect">
            <a:avLst/>
          </a:prstGeom>
          <a:ln>
            <a:solidFill>
              <a:schemeClr val="bg1"/>
            </a:solidFill>
          </a:ln>
        </p:spPr>
        <p:txBody>
          <a:bodyPr wrap="square">
            <a:spAutoFit/>
          </a:bodyPr>
          <a:lstStyle/>
          <a:p>
            <a:pPr algn="just">
              <a:lnSpc>
                <a:spcPts val="3500"/>
              </a:lnSpc>
            </a:pPr>
            <a:r>
              <a:rPr lang="fr-FR" sz="2400" dirty="0"/>
              <a:t>Le module </a:t>
            </a:r>
            <a:r>
              <a:rPr lang="fr-FR" sz="2400" b="1" dirty="0">
                <a:solidFill>
                  <a:srgbClr val="C00000"/>
                </a:solidFill>
              </a:rPr>
              <a:t>datetime</a:t>
            </a:r>
            <a:r>
              <a:rPr lang="fr-FR" sz="2400" dirty="0"/>
              <a:t> contient la classe </a:t>
            </a:r>
            <a:r>
              <a:rPr lang="fr-FR" sz="2400" b="1" dirty="0">
                <a:solidFill>
                  <a:schemeClr val="accent2"/>
                </a:solidFill>
              </a:rPr>
              <a:t>datetime</a:t>
            </a:r>
            <a:r>
              <a:rPr lang="fr-FR" sz="2400" dirty="0"/>
              <a:t> qui se charge des opérations sur les dates nécessitant les date et le temps.</a:t>
            </a:r>
            <a:endParaRPr lang="fr-FR" sz="900" dirty="0"/>
          </a:p>
          <a:p>
            <a:pPr algn="just">
              <a:lnSpc>
                <a:spcPts val="3500"/>
              </a:lnSpc>
            </a:pPr>
            <a:r>
              <a:rPr lang="fr-FR" sz="2400" dirty="0"/>
              <a:t>L’objet </a:t>
            </a:r>
            <a:r>
              <a:rPr lang="fr-FR" sz="2400" b="1" dirty="0">
                <a:solidFill>
                  <a:schemeClr val="accent2"/>
                </a:solidFill>
              </a:rPr>
              <a:t>datetime</a:t>
            </a:r>
            <a:r>
              <a:rPr lang="fr-FR" sz="2400" dirty="0"/>
              <a:t> a une méthode pour formater les objets de date en chaînes lisibles.</a:t>
            </a:r>
          </a:p>
          <a:p>
            <a:pPr algn="just">
              <a:lnSpc>
                <a:spcPts val="3500"/>
              </a:lnSpc>
            </a:pPr>
            <a:r>
              <a:rPr lang="fr-FR" sz="2400" dirty="0"/>
              <a:t>La méthode est appelée </a:t>
            </a:r>
            <a:r>
              <a:rPr lang="fr-FR" sz="2400" b="1" dirty="0" err="1">
                <a:solidFill>
                  <a:srgbClr val="FF2D20"/>
                </a:solidFill>
              </a:rPr>
              <a:t>strftime</a:t>
            </a:r>
            <a:r>
              <a:rPr lang="fr-FR" sz="2400" b="1" dirty="0">
                <a:solidFill>
                  <a:srgbClr val="FF2D20"/>
                </a:solidFill>
              </a:rPr>
              <a:t>()</a:t>
            </a:r>
            <a:r>
              <a:rPr lang="fr-FR" sz="2400" dirty="0"/>
              <a:t> , et prend un paramètre, </a:t>
            </a:r>
            <a:r>
              <a:rPr lang="fr-FR" sz="2400" b="1" dirty="0">
                <a:solidFill>
                  <a:srgbClr val="00B050"/>
                </a:solidFill>
              </a:rPr>
              <a:t>format</a:t>
            </a:r>
            <a:r>
              <a:rPr lang="fr-FR" sz="2400" dirty="0"/>
              <a:t>, pour spécifier le format de la chaîne retournée.</a:t>
            </a:r>
          </a:p>
          <a:p>
            <a:pPr algn="just">
              <a:lnSpc>
                <a:spcPts val="3500"/>
              </a:lnSpc>
            </a:pPr>
            <a:endParaRPr lang="fr-FR" sz="2400" dirty="0"/>
          </a:p>
          <a:p>
            <a:pPr algn="just">
              <a:lnSpc>
                <a:spcPts val="3500"/>
              </a:lnSpc>
            </a:pPr>
            <a:endParaRPr lang="fr-FR" sz="2400" b="1" dirty="0">
              <a:solidFill>
                <a:srgbClr val="0070C0"/>
              </a:solidFill>
            </a:endParaRPr>
          </a:p>
        </p:txBody>
      </p:sp>
      <p:pic>
        <p:nvPicPr>
          <p:cNvPr id="9" name="Image 8">
            <a:extLst>
              <a:ext uri="{FF2B5EF4-FFF2-40B4-BE49-F238E27FC236}">
                <a16:creationId xmlns:a16="http://schemas.microsoft.com/office/drawing/2014/main" id="{2EE5734F-3E4B-48BB-8AB2-CCFEA7442E9C}"/>
              </a:ext>
            </a:extLst>
          </p:cNvPr>
          <p:cNvPicPr>
            <a:picLocks noChangeAspect="1"/>
          </p:cNvPicPr>
          <p:nvPr/>
        </p:nvPicPr>
        <p:blipFill rotWithShape="1">
          <a:blip r:embed="rId2"/>
          <a:srcRect t="8047"/>
          <a:stretch/>
        </p:blipFill>
        <p:spPr>
          <a:xfrm>
            <a:off x="6989291" y="2090765"/>
            <a:ext cx="4473038" cy="1338235"/>
          </a:xfrm>
          <a:prstGeom prst="rect">
            <a:avLst/>
          </a:prstGeom>
          <a:ln>
            <a:solidFill>
              <a:schemeClr val="tx1"/>
            </a:solid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7F9E2A7F-5B49-4F03-BBEA-A0546A4C2E4E}"/>
              </a:ext>
            </a:extLst>
          </p:cNvPr>
          <p:cNvPicPr>
            <a:picLocks noChangeAspect="1"/>
          </p:cNvPicPr>
          <p:nvPr/>
        </p:nvPicPr>
        <p:blipFill>
          <a:blip r:embed="rId3"/>
          <a:stretch>
            <a:fillRect/>
          </a:stretch>
        </p:blipFill>
        <p:spPr>
          <a:xfrm>
            <a:off x="7250801" y="4042581"/>
            <a:ext cx="3600400" cy="1700188"/>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e 11">
            <a:extLst>
              <a:ext uri="{FF2B5EF4-FFF2-40B4-BE49-F238E27FC236}">
                <a16:creationId xmlns:a16="http://schemas.microsoft.com/office/drawing/2014/main" id="{EE030AC2-1989-4143-AF04-006E0907E541}"/>
              </a:ext>
            </a:extLst>
          </p:cNvPr>
          <p:cNvGrpSpPr/>
          <p:nvPr/>
        </p:nvGrpSpPr>
        <p:grpSpPr>
          <a:xfrm>
            <a:off x="389021" y="234907"/>
            <a:ext cx="11405815" cy="458989"/>
            <a:chOff x="389021" y="234907"/>
            <a:chExt cx="7339767" cy="458989"/>
          </a:xfrm>
        </p:grpSpPr>
        <p:grpSp>
          <p:nvGrpSpPr>
            <p:cNvPr id="13" name="Groupe 12">
              <a:extLst>
                <a:ext uri="{FF2B5EF4-FFF2-40B4-BE49-F238E27FC236}">
                  <a16:creationId xmlns:a16="http://schemas.microsoft.com/office/drawing/2014/main" id="{AF5E15EC-B754-408A-A204-D21329FDA7C6}"/>
                </a:ext>
              </a:extLst>
            </p:cNvPr>
            <p:cNvGrpSpPr/>
            <p:nvPr/>
          </p:nvGrpSpPr>
          <p:grpSpPr>
            <a:xfrm>
              <a:off x="389021" y="248728"/>
              <a:ext cx="7339767" cy="445168"/>
              <a:chOff x="536178" y="199713"/>
              <a:chExt cx="6893774" cy="445168"/>
            </a:xfrm>
          </p:grpSpPr>
          <p:sp>
            <p:nvSpPr>
              <p:cNvPr id="15" name="Rectangle à coins arrondis 18">
                <a:extLst>
                  <a:ext uri="{FF2B5EF4-FFF2-40B4-BE49-F238E27FC236}">
                    <a16:creationId xmlns:a16="http://schemas.microsoft.com/office/drawing/2014/main" id="{9A525B1A-32D2-405E-94F9-5C7641893321}"/>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6" name="Rectangle à coins arrondis 19">
                <a:extLst>
                  <a:ext uri="{FF2B5EF4-FFF2-40B4-BE49-F238E27FC236}">
                    <a16:creationId xmlns:a16="http://schemas.microsoft.com/office/drawing/2014/main" id="{3FFAF99C-B44E-4237-887D-F554C7A48B82}"/>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4" name="Rectangle à coins arrondis 18">
              <a:extLst>
                <a:ext uri="{FF2B5EF4-FFF2-40B4-BE49-F238E27FC236}">
                  <a16:creationId xmlns:a16="http://schemas.microsoft.com/office/drawing/2014/main" id="{A5E8B378-84F6-47F3-B9C9-6365BB6B8363}"/>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16958933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Dates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97</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Datetime et </a:t>
            </a:r>
            <a:r>
              <a:rPr lang="fr-FR" sz="2400" b="1" dirty="0" err="1"/>
              <a:t>strptime</a:t>
            </a:r>
            <a:endParaRPr lang="fr-FR" sz="2400" b="1" dirty="0"/>
          </a:p>
        </p:txBody>
      </p:sp>
      <p:sp>
        <p:nvSpPr>
          <p:cNvPr id="10" name="Rectangle 9">
            <a:extLst>
              <a:ext uri="{FF2B5EF4-FFF2-40B4-BE49-F238E27FC236}">
                <a16:creationId xmlns:a16="http://schemas.microsoft.com/office/drawing/2014/main" id="{4D50A971-EBB9-4ECF-8AFA-EC529F5B2333}"/>
              </a:ext>
            </a:extLst>
          </p:cNvPr>
          <p:cNvSpPr/>
          <p:nvPr/>
        </p:nvSpPr>
        <p:spPr>
          <a:xfrm>
            <a:off x="635259" y="2224672"/>
            <a:ext cx="5123612" cy="3359061"/>
          </a:xfrm>
          <a:prstGeom prst="rect">
            <a:avLst/>
          </a:prstGeom>
          <a:ln>
            <a:solidFill>
              <a:schemeClr val="bg1"/>
            </a:solidFill>
          </a:ln>
        </p:spPr>
        <p:txBody>
          <a:bodyPr wrap="square">
            <a:spAutoFit/>
          </a:bodyPr>
          <a:lstStyle/>
          <a:p>
            <a:pPr algn="just">
              <a:lnSpc>
                <a:spcPct val="150000"/>
              </a:lnSpc>
            </a:pPr>
            <a:r>
              <a:rPr lang="fr-FR" sz="2400" dirty="0"/>
              <a:t>L’objet </a:t>
            </a:r>
            <a:r>
              <a:rPr lang="fr-FR" sz="2400" b="1" dirty="0">
                <a:solidFill>
                  <a:schemeClr val="accent2"/>
                </a:solidFill>
              </a:rPr>
              <a:t>datetime</a:t>
            </a:r>
            <a:r>
              <a:rPr lang="fr-FR" sz="2400" dirty="0"/>
              <a:t> a une méthode nommée </a:t>
            </a:r>
            <a:r>
              <a:rPr lang="fr-FR" sz="2400" b="1" dirty="0" err="1">
                <a:solidFill>
                  <a:srgbClr val="FF2D20"/>
                </a:solidFill>
              </a:rPr>
              <a:t>strptime</a:t>
            </a:r>
            <a:r>
              <a:rPr lang="fr-FR" sz="2400" b="1" dirty="0">
                <a:solidFill>
                  <a:srgbClr val="FF2D20"/>
                </a:solidFill>
              </a:rPr>
              <a:t>()</a:t>
            </a:r>
            <a:r>
              <a:rPr lang="fr-FR" sz="2400" dirty="0"/>
              <a:t> pour convertir une date depuis </a:t>
            </a:r>
            <a:r>
              <a:rPr lang="fr-FR" sz="2400" b="1" dirty="0">
                <a:solidFill>
                  <a:schemeClr val="accent1"/>
                </a:solidFill>
              </a:rPr>
              <a:t>une chaîne de caractères vers un objet datetime</a:t>
            </a:r>
            <a:r>
              <a:rPr lang="fr-FR" sz="2400" dirty="0"/>
              <a:t>.</a:t>
            </a:r>
          </a:p>
          <a:p>
            <a:pPr algn="just">
              <a:lnSpc>
                <a:spcPct val="150000"/>
              </a:lnSpc>
            </a:pPr>
            <a:r>
              <a:rPr lang="fr-FR" sz="2400" dirty="0"/>
              <a:t>La méthode accepte deux paramètres : la chaîne de caractères et le format.</a:t>
            </a:r>
          </a:p>
        </p:txBody>
      </p:sp>
      <p:pic>
        <p:nvPicPr>
          <p:cNvPr id="7" name="Image 6">
            <a:extLst>
              <a:ext uri="{FF2B5EF4-FFF2-40B4-BE49-F238E27FC236}">
                <a16:creationId xmlns:a16="http://schemas.microsoft.com/office/drawing/2014/main" id="{883F6639-929B-48B6-93BC-FE4A92E5674C}"/>
              </a:ext>
            </a:extLst>
          </p:cNvPr>
          <p:cNvPicPr>
            <a:picLocks noChangeAspect="1"/>
          </p:cNvPicPr>
          <p:nvPr/>
        </p:nvPicPr>
        <p:blipFill>
          <a:blip r:embed="rId2"/>
          <a:stretch>
            <a:fillRect/>
          </a:stretch>
        </p:blipFill>
        <p:spPr>
          <a:xfrm>
            <a:off x="6163801" y="1930137"/>
            <a:ext cx="5229253" cy="3722518"/>
          </a:xfrm>
          <a:prstGeom prst="rect">
            <a:avLst/>
          </a:prstGeom>
        </p:spPr>
      </p:pic>
      <p:grpSp>
        <p:nvGrpSpPr>
          <p:cNvPr id="12" name="Groupe 11">
            <a:extLst>
              <a:ext uri="{FF2B5EF4-FFF2-40B4-BE49-F238E27FC236}">
                <a16:creationId xmlns:a16="http://schemas.microsoft.com/office/drawing/2014/main" id="{DA68C514-E2E0-4C60-BF81-A13AD170ED02}"/>
              </a:ext>
            </a:extLst>
          </p:cNvPr>
          <p:cNvGrpSpPr/>
          <p:nvPr/>
        </p:nvGrpSpPr>
        <p:grpSpPr>
          <a:xfrm>
            <a:off x="389021" y="234907"/>
            <a:ext cx="11405815" cy="458989"/>
            <a:chOff x="389021" y="234907"/>
            <a:chExt cx="7339767" cy="458989"/>
          </a:xfrm>
        </p:grpSpPr>
        <p:grpSp>
          <p:nvGrpSpPr>
            <p:cNvPr id="13" name="Groupe 12">
              <a:extLst>
                <a:ext uri="{FF2B5EF4-FFF2-40B4-BE49-F238E27FC236}">
                  <a16:creationId xmlns:a16="http://schemas.microsoft.com/office/drawing/2014/main" id="{06444C46-B3EB-4DFF-B5FD-F00B385FC583}"/>
                </a:ext>
              </a:extLst>
            </p:cNvPr>
            <p:cNvGrpSpPr/>
            <p:nvPr/>
          </p:nvGrpSpPr>
          <p:grpSpPr>
            <a:xfrm>
              <a:off x="389021" y="248728"/>
              <a:ext cx="7339767" cy="445168"/>
              <a:chOff x="536178" y="199713"/>
              <a:chExt cx="6893774" cy="445168"/>
            </a:xfrm>
          </p:grpSpPr>
          <p:sp>
            <p:nvSpPr>
              <p:cNvPr id="15" name="Rectangle à coins arrondis 18">
                <a:extLst>
                  <a:ext uri="{FF2B5EF4-FFF2-40B4-BE49-F238E27FC236}">
                    <a16:creationId xmlns:a16="http://schemas.microsoft.com/office/drawing/2014/main" id="{D89BE86F-6B07-4783-BD9C-C9D0379387F8}"/>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6" name="Rectangle à coins arrondis 19">
                <a:extLst>
                  <a:ext uri="{FF2B5EF4-FFF2-40B4-BE49-F238E27FC236}">
                    <a16:creationId xmlns:a16="http://schemas.microsoft.com/office/drawing/2014/main" id="{DC12240A-A7D8-41CD-A03E-370238A5A23D}"/>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4" name="Rectangle à coins arrondis 18">
              <a:extLst>
                <a:ext uri="{FF2B5EF4-FFF2-40B4-BE49-F238E27FC236}">
                  <a16:creationId xmlns:a16="http://schemas.microsoft.com/office/drawing/2014/main" id="{DB19CB35-AA70-408B-8794-DFDF50178684}"/>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25944569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Dates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98</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err="1"/>
              <a:t>Timedelta</a:t>
            </a:r>
            <a:endParaRPr lang="fr-FR" sz="2400" b="1" dirty="0"/>
          </a:p>
        </p:txBody>
      </p:sp>
      <p:sp>
        <p:nvSpPr>
          <p:cNvPr id="10" name="Rectangle 9">
            <a:extLst>
              <a:ext uri="{FF2B5EF4-FFF2-40B4-BE49-F238E27FC236}">
                <a16:creationId xmlns:a16="http://schemas.microsoft.com/office/drawing/2014/main" id="{4D50A971-EBB9-4ECF-8AFA-EC529F5B2333}"/>
              </a:ext>
            </a:extLst>
          </p:cNvPr>
          <p:cNvSpPr/>
          <p:nvPr/>
        </p:nvSpPr>
        <p:spPr>
          <a:xfrm>
            <a:off x="635259" y="2224672"/>
            <a:ext cx="5118996" cy="3359061"/>
          </a:xfrm>
          <a:prstGeom prst="rect">
            <a:avLst/>
          </a:prstGeom>
          <a:ln>
            <a:solidFill>
              <a:schemeClr val="bg1"/>
            </a:solidFill>
          </a:ln>
        </p:spPr>
        <p:txBody>
          <a:bodyPr wrap="square">
            <a:spAutoFit/>
          </a:bodyPr>
          <a:lstStyle/>
          <a:p>
            <a:pPr algn="just">
              <a:lnSpc>
                <a:spcPct val="150000"/>
              </a:lnSpc>
            </a:pPr>
            <a:r>
              <a:rPr lang="fr-FR" sz="2400" dirty="0"/>
              <a:t>Un objet </a:t>
            </a:r>
            <a:r>
              <a:rPr lang="fr-FR" sz="2400" b="1" dirty="0" err="1">
                <a:solidFill>
                  <a:srgbClr val="C00000"/>
                </a:solidFill>
              </a:rPr>
              <a:t>timedelta</a:t>
            </a:r>
            <a:r>
              <a:rPr lang="fr-FR" sz="2400" dirty="0"/>
              <a:t> représente la durée entre deux dates ou heures. Nous pouvons l'utiliser pour mesurer des intervalles de temps, ou manipuler des dates ou des heures en les ajoutant et en les soustrayant, etc.</a:t>
            </a:r>
          </a:p>
        </p:txBody>
      </p:sp>
      <p:pic>
        <p:nvPicPr>
          <p:cNvPr id="9" name="Image 8">
            <a:extLst>
              <a:ext uri="{FF2B5EF4-FFF2-40B4-BE49-F238E27FC236}">
                <a16:creationId xmlns:a16="http://schemas.microsoft.com/office/drawing/2014/main" id="{D84171DD-AAF6-4888-A29C-4043BA4BA02D}"/>
              </a:ext>
            </a:extLst>
          </p:cNvPr>
          <p:cNvPicPr>
            <a:picLocks noChangeAspect="1"/>
          </p:cNvPicPr>
          <p:nvPr/>
        </p:nvPicPr>
        <p:blipFill>
          <a:blip r:embed="rId2"/>
          <a:stretch>
            <a:fillRect/>
          </a:stretch>
        </p:blipFill>
        <p:spPr>
          <a:xfrm>
            <a:off x="6155010" y="1770730"/>
            <a:ext cx="5118995" cy="4089779"/>
          </a:xfrm>
          <a:prstGeom prst="rect">
            <a:avLst/>
          </a:prstGeom>
        </p:spPr>
      </p:pic>
      <p:grpSp>
        <p:nvGrpSpPr>
          <p:cNvPr id="11" name="Groupe 10">
            <a:extLst>
              <a:ext uri="{FF2B5EF4-FFF2-40B4-BE49-F238E27FC236}">
                <a16:creationId xmlns:a16="http://schemas.microsoft.com/office/drawing/2014/main" id="{605830A4-0CDA-4E52-A2B2-A1B0649648B8}"/>
              </a:ext>
            </a:extLst>
          </p:cNvPr>
          <p:cNvGrpSpPr/>
          <p:nvPr/>
        </p:nvGrpSpPr>
        <p:grpSpPr>
          <a:xfrm>
            <a:off x="389021" y="234907"/>
            <a:ext cx="11405815" cy="458989"/>
            <a:chOff x="389021" y="234907"/>
            <a:chExt cx="7339767" cy="458989"/>
          </a:xfrm>
        </p:grpSpPr>
        <p:grpSp>
          <p:nvGrpSpPr>
            <p:cNvPr id="12" name="Groupe 11">
              <a:extLst>
                <a:ext uri="{FF2B5EF4-FFF2-40B4-BE49-F238E27FC236}">
                  <a16:creationId xmlns:a16="http://schemas.microsoft.com/office/drawing/2014/main" id="{0773157B-1170-4CD0-9282-6B971F488AB1}"/>
                </a:ext>
              </a:extLst>
            </p:cNvPr>
            <p:cNvGrpSpPr/>
            <p:nvPr/>
          </p:nvGrpSpPr>
          <p:grpSpPr>
            <a:xfrm>
              <a:off x="389021" y="248728"/>
              <a:ext cx="7339767" cy="445168"/>
              <a:chOff x="536178" y="199713"/>
              <a:chExt cx="6893774" cy="445168"/>
            </a:xfrm>
          </p:grpSpPr>
          <p:sp>
            <p:nvSpPr>
              <p:cNvPr id="14" name="Rectangle à coins arrondis 18">
                <a:extLst>
                  <a:ext uri="{FF2B5EF4-FFF2-40B4-BE49-F238E27FC236}">
                    <a16:creationId xmlns:a16="http://schemas.microsoft.com/office/drawing/2014/main" id="{C707794C-DDED-4517-A91E-2F75B9CDB0CC}"/>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5" name="Rectangle à coins arrondis 19">
                <a:extLst>
                  <a:ext uri="{FF2B5EF4-FFF2-40B4-BE49-F238E27FC236}">
                    <a16:creationId xmlns:a16="http://schemas.microsoft.com/office/drawing/2014/main" id="{A449837F-F9F9-47E3-A6CE-77DC41F0FBFB}"/>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3" name="Rectangle à coins arrondis 18">
              <a:extLst>
                <a:ext uri="{FF2B5EF4-FFF2-40B4-BE49-F238E27FC236}">
                  <a16:creationId xmlns:a16="http://schemas.microsoft.com/office/drawing/2014/main" id="{131BCDF1-F057-483A-A575-31C4DD06D8B0}"/>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1271704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22021"/>
            <a:ext cx="11039503" cy="851361"/>
          </a:xfrm>
        </p:spPr>
        <p:txBody>
          <a:bodyPr/>
          <a:lstStyle/>
          <a:p>
            <a:r>
              <a:rPr lang="fr-FR" dirty="0"/>
              <a:t>Gestion des Dates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27/08/2021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99</a:t>
            </a:fld>
            <a:endParaRPr lang="fr-FR"/>
          </a:p>
        </p:txBody>
      </p:sp>
      <p:sp>
        <p:nvSpPr>
          <p:cNvPr id="8" name="ZoneTexte 7">
            <a:extLst>
              <a:ext uri="{FF2B5EF4-FFF2-40B4-BE49-F238E27FC236}">
                <a16:creationId xmlns:a16="http://schemas.microsoft.com/office/drawing/2014/main" id="{58B124BA-C50E-4BE5-965B-DE6EBEBD7CD2}"/>
              </a:ext>
            </a:extLst>
          </p:cNvPr>
          <p:cNvSpPr txBox="1"/>
          <p:nvPr/>
        </p:nvSpPr>
        <p:spPr>
          <a:xfrm>
            <a:off x="635259" y="1635601"/>
            <a:ext cx="10827070" cy="58907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fr-FR" sz="2400" b="1" dirty="0"/>
              <a:t>Directives de Format</a:t>
            </a:r>
          </a:p>
        </p:txBody>
      </p:sp>
      <p:pic>
        <p:nvPicPr>
          <p:cNvPr id="9" name="Image 8">
            <a:extLst>
              <a:ext uri="{FF2B5EF4-FFF2-40B4-BE49-F238E27FC236}">
                <a16:creationId xmlns:a16="http://schemas.microsoft.com/office/drawing/2014/main" id="{69D68A0D-B09B-421D-AFA5-73A1CB74D0DF}"/>
              </a:ext>
            </a:extLst>
          </p:cNvPr>
          <p:cNvPicPr>
            <a:picLocks noChangeAspect="1"/>
          </p:cNvPicPr>
          <p:nvPr/>
        </p:nvPicPr>
        <p:blipFill>
          <a:blip r:embed="rId2"/>
          <a:stretch>
            <a:fillRect/>
          </a:stretch>
        </p:blipFill>
        <p:spPr>
          <a:xfrm>
            <a:off x="3299821" y="2271695"/>
            <a:ext cx="5497945" cy="4037633"/>
          </a:xfrm>
          <a:prstGeom prst="rect">
            <a:avLst/>
          </a:prstGeom>
        </p:spPr>
      </p:pic>
      <p:grpSp>
        <p:nvGrpSpPr>
          <p:cNvPr id="11" name="Groupe 10">
            <a:extLst>
              <a:ext uri="{FF2B5EF4-FFF2-40B4-BE49-F238E27FC236}">
                <a16:creationId xmlns:a16="http://schemas.microsoft.com/office/drawing/2014/main" id="{E8222D20-114D-4E32-B9A6-0D0D89329C3B}"/>
              </a:ext>
            </a:extLst>
          </p:cNvPr>
          <p:cNvGrpSpPr/>
          <p:nvPr/>
        </p:nvGrpSpPr>
        <p:grpSpPr>
          <a:xfrm>
            <a:off x="389021" y="234907"/>
            <a:ext cx="11405815" cy="458989"/>
            <a:chOff x="389021" y="234907"/>
            <a:chExt cx="7339767" cy="458989"/>
          </a:xfrm>
        </p:grpSpPr>
        <p:grpSp>
          <p:nvGrpSpPr>
            <p:cNvPr id="12" name="Groupe 11">
              <a:extLst>
                <a:ext uri="{FF2B5EF4-FFF2-40B4-BE49-F238E27FC236}">
                  <a16:creationId xmlns:a16="http://schemas.microsoft.com/office/drawing/2014/main" id="{5243943B-1575-42C5-B505-A716F0FE683D}"/>
                </a:ext>
              </a:extLst>
            </p:cNvPr>
            <p:cNvGrpSpPr/>
            <p:nvPr/>
          </p:nvGrpSpPr>
          <p:grpSpPr>
            <a:xfrm>
              <a:off x="389021" y="248728"/>
              <a:ext cx="7339767" cy="445168"/>
              <a:chOff x="536178" y="199713"/>
              <a:chExt cx="6893774" cy="445168"/>
            </a:xfrm>
          </p:grpSpPr>
          <p:sp>
            <p:nvSpPr>
              <p:cNvPr id="14" name="Rectangle à coins arrondis 18">
                <a:extLst>
                  <a:ext uri="{FF2B5EF4-FFF2-40B4-BE49-F238E27FC236}">
                    <a16:creationId xmlns:a16="http://schemas.microsoft.com/office/drawing/2014/main" id="{28896AFC-5315-4560-8875-8CF23AF4A49F}"/>
                  </a:ext>
                </a:extLst>
              </p:cNvPr>
              <p:cNvSpPr/>
              <p:nvPr/>
            </p:nvSpPr>
            <p:spPr>
              <a:xfrm>
                <a:off x="536178" y="199713"/>
                <a:ext cx="2020277" cy="445168"/>
              </a:xfrm>
              <a:prstGeom prst="roundRect">
                <a:avLst/>
              </a:prstGeom>
              <a:solidFill>
                <a:srgbClr val="FFC000"/>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P.O.O</a:t>
                </a:r>
                <a:endParaRPr lang="fr-FR" sz="2000" b="1" spc="300" dirty="0"/>
              </a:p>
            </p:txBody>
          </p:sp>
          <p:sp>
            <p:nvSpPr>
              <p:cNvPr id="15" name="Rectangle à coins arrondis 19">
                <a:extLst>
                  <a:ext uri="{FF2B5EF4-FFF2-40B4-BE49-F238E27FC236}">
                    <a16:creationId xmlns:a16="http://schemas.microsoft.com/office/drawing/2014/main" id="{6E83EE95-8818-44D8-BB9B-7AB73AB94C1A}"/>
                  </a:ext>
                </a:extLst>
              </p:cNvPr>
              <p:cNvSpPr/>
              <p:nvPr/>
            </p:nvSpPr>
            <p:spPr>
              <a:xfrm>
                <a:off x="5376897" y="199713"/>
                <a:ext cx="2053055" cy="445168"/>
              </a:xfrm>
              <a:prstGeom prst="roundRect">
                <a:avLst/>
              </a:prstGeom>
              <a:solidFill>
                <a:srgbClr val="37709F"/>
              </a:solidFill>
              <a:ln>
                <a:solidFill>
                  <a:srgbClr val="377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pc="300" dirty="0"/>
                  <a:t>Les Dates</a:t>
                </a:r>
              </a:p>
            </p:txBody>
          </p:sp>
        </p:grpSp>
        <p:sp>
          <p:nvSpPr>
            <p:cNvPr id="13" name="Rectangle à coins arrondis 18">
              <a:extLst>
                <a:ext uri="{FF2B5EF4-FFF2-40B4-BE49-F238E27FC236}">
                  <a16:creationId xmlns:a16="http://schemas.microsoft.com/office/drawing/2014/main" id="{4FC779C0-BD53-4C5C-A0B6-F92CA90F2BCE}"/>
                </a:ext>
              </a:extLst>
            </p:cNvPr>
            <p:cNvSpPr/>
            <p:nvPr/>
          </p:nvSpPr>
          <p:spPr>
            <a:xfrm>
              <a:off x="2967321" y="234907"/>
              <a:ext cx="2150979" cy="445168"/>
            </a:xfrm>
            <a:prstGeom prst="roundRect">
              <a:avLst/>
            </a:prstGeom>
            <a:solidFill>
              <a:srgbClr val="FFCA39"/>
            </a:solidFill>
            <a:ln>
              <a:solidFill>
                <a:srgbClr val="FF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pc="300" dirty="0"/>
                <a:t>Les Exceptions</a:t>
              </a:r>
              <a:endParaRPr lang="fr-FR" sz="2000" b="1" spc="300" dirty="0"/>
            </a:p>
          </p:txBody>
        </p:sp>
      </p:grpSp>
    </p:spTree>
    <p:extLst>
      <p:ext uri="{BB962C8B-B14F-4D97-AF65-F5344CB8AC3E}">
        <p14:creationId xmlns:p14="http://schemas.microsoft.com/office/powerpoint/2010/main" val="33683350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2472</TotalTime>
  <Words>6218</Words>
  <Application>Microsoft Office PowerPoint</Application>
  <PresentationFormat>Grand écran</PresentationFormat>
  <Paragraphs>1148</Paragraphs>
  <Slides>100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100</vt:i4>
      </vt:variant>
    </vt:vector>
  </HeadingPairs>
  <TitlesOfParts>
    <vt:vector size="109" baseType="lpstr">
      <vt:lpstr>Arial</vt:lpstr>
      <vt:lpstr>Arial Rounded MT Bold</vt:lpstr>
      <vt:lpstr>Bahnschrift Condensed</vt:lpstr>
      <vt:lpstr>Calibri</vt:lpstr>
      <vt:lpstr>Calibri Light</vt:lpstr>
      <vt:lpstr>Consolas</vt:lpstr>
      <vt:lpstr>Copperplate Gothic Bold</vt:lpstr>
      <vt:lpstr>Wingdings</vt:lpstr>
      <vt:lpstr>Thème Office</vt:lpstr>
      <vt:lpstr>Formation Django Session I</vt:lpstr>
      <vt:lpstr>Présentation</vt:lpstr>
      <vt:lpstr>Pourquoi</vt:lpstr>
      <vt:lpstr>Installation</vt:lpstr>
      <vt:lpstr>IDE</vt:lpstr>
      <vt:lpstr>Les versions de Python</vt:lpstr>
      <vt:lpstr>Problématique </vt:lpstr>
      <vt:lpstr>Les environnements virtuels </vt:lpstr>
      <vt:lpstr>Les gestionnaires d’environnement virtuels </vt:lpstr>
      <vt:lpstr>Virtualenv</vt:lpstr>
      <vt:lpstr>Variables</vt:lpstr>
      <vt:lpstr>Types</vt:lpstr>
      <vt:lpstr>Opérateurs</vt:lpstr>
      <vt:lpstr>Fonctions E/S</vt:lpstr>
      <vt:lpstr>Notion de Bloc</vt:lpstr>
      <vt:lpstr>Les Conditions</vt:lpstr>
      <vt:lpstr>Les Boucles : for</vt:lpstr>
      <vt:lpstr>Les Boucles : while</vt:lpstr>
      <vt:lpstr>break et continue</vt:lpstr>
      <vt:lpstr>Les Listes</vt:lpstr>
      <vt:lpstr>Ordre</vt:lpstr>
      <vt:lpstr>Slicing</vt:lpstr>
      <vt:lpstr>Recherche</vt:lpstr>
      <vt:lpstr>Manipulation</vt:lpstr>
      <vt:lpstr>Manipulation</vt:lpstr>
      <vt:lpstr>Manipulation</vt:lpstr>
      <vt:lpstr>Tri</vt:lpstr>
      <vt:lpstr>Tri</vt:lpstr>
      <vt:lpstr>Copie</vt:lpstr>
      <vt:lpstr>List Comprehension</vt:lpstr>
      <vt:lpstr>List Comprehension</vt:lpstr>
      <vt:lpstr>Unpacking</vt:lpstr>
      <vt:lpstr>Boucles</vt:lpstr>
      <vt:lpstr>Méthodes Utiles</vt:lpstr>
      <vt:lpstr>Présentation PowerPoint</vt:lpstr>
      <vt:lpstr>Les Tuples</vt:lpstr>
      <vt:lpstr>Manipulation</vt:lpstr>
      <vt:lpstr>Les Ensembles (Sets)</vt:lpstr>
      <vt:lpstr>Accès et Recherche</vt:lpstr>
      <vt:lpstr>Manipulation</vt:lpstr>
      <vt:lpstr>Manipulation</vt:lpstr>
      <vt:lpstr>Les Dictionnaires</vt:lpstr>
      <vt:lpstr>Méthodes</vt:lpstr>
      <vt:lpstr>Manipulation</vt:lpstr>
      <vt:lpstr>Manipulation</vt:lpstr>
      <vt:lpstr>Copie</vt:lpstr>
      <vt:lpstr>Présentation PowerPoint</vt:lpstr>
      <vt:lpstr>Chaînes de Caractères</vt:lpstr>
      <vt:lpstr>Manipulation des Strings</vt:lpstr>
      <vt:lpstr>Présentation PowerPoint</vt:lpstr>
      <vt:lpstr>Formatage</vt:lpstr>
      <vt:lpstr>Formatage</vt:lpstr>
      <vt:lpstr>Formatage</vt:lpstr>
      <vt:lpstr>Les Fonctions</vt:lpstr>
      <vt:lpstr>Arguments (args)</vt:lpstr>
      <vt:lpstr>Arguments arbitraires (*args)</vt:lpstr>
      <vt:lpstr>Arguments de mots-clés (kwargs)</vt:lpstr>
      <vt:lpstr>Arguments arbitraires de mots-clés (**kwargs)</vt:lpstr>
      <vt:lpstr>Valeurs par Défaut</vt:lpstr>
      <vt:lpstr>Valeur de retour</vt:lpstr>
      <vt:lpstr>Les fonctions Lambda</vt:lpstr>
      <vt:lpstr>Présentation PowerPoint</vt:lpstr>
      <vt:lpstr>Les modules</vt:lpstr>
      <vt:lpstr>Les modules</vt:lpstr>
      <vt:lpstr>PIP</vt:lpstr>
      <vt:lpstr>Gestion des Fichiers</vt:lpstr>
      <vt:lpstr>Modes d’ouverture</vt:lpstr>
      <vt:lpstr>Lecture de Fichier</vt:lpstr>
      <vt:lpstr>Ecriture dans un Fichier</vt:lpstr>
      <vt:lpstr>Suppression d’un Fichier</vt:lpstr>
      <vt:lpstr>Manipulation des Fichiers</vt:lpstr>
      <vt:lpstr>Manipulation des Fichiers</vt:lpstr>
      <vt:lpstr>Présentation PowerPoint</vt:lpstr>
      <vt:lpstr>La Programmation Structurée</vt:lpstr>
      <vt:lpstr>La Programmation Orientée Objet</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Caractéristiques de la P.O.O</vt:lpstr>
      <vt:lpstr>Présentation PowerPoint</vt:lpstr>
      <vt:lpstr>Gestion des Exceptions</vt:lpstr>
      <vt:lpstr>Gestion des Exceptions</vt:lpstr>
      <vt:lpstr>Gestion des Exceptions</vt:lpstr>
      <vt:lpstr>Gestion des Exceptions</vt:lpstr>
      <vt:lpstr>Gestion des Exceptions</vt:lpstr>
      <vt:lpstr>Gestion des Exceptions</vt:lpstr>
      <vt:lpstr>Gestion des Dates</vt:lpstr>
      <vt:lpstr>Gestion des Dates</vt:lpstr>
      <vt:lpstr>Gestion des Dates</vt:lpstr>
      <vt:lpstr>Gestion des Dates</vt:lpstr>
      <vt:lpstr>Gestion des Dates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aissam jadli</dc:creator>
  <cp:lastModifiedBy>aissam jadli</cp:lastModifiedBy>
  <cp:revision>126</cp:revision>
  <dcterms:created xsi:type="dcterms:W3CDTF">2021-04-06T17:53:11Z</dcterms:created>
  <dcterms:modified xsi:type="dcterms:W3CDTF">2021-08-27T20:43:27Z</dcterms:modified>
</cp:coreProperties>
</file>