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9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1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2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EEF-52A8-4427-A1F3-C9B46C9DDE4D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CFBA-40EC-4161-926D-604C66C95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4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通过调研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个主流网站，熟悉通用模块中的退出登录、修改密码、关于我们、意见反馈、使用帮助模块的设计情况。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90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8039" y="528032"/>
            <a:ext cx="170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优酷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1" y="528032"/>
            <a:ext cx="8506338" cy="63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8039" y="528032"/>
            <a:ext cx="170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爱奇艺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50" y="1054799"/>
            <a:ext cx="8432760" cy="53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78039" y="528032"/>
            <a:ext cx="170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腾讯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27" y="528032"/>
            <a:ext cx="7741267" cy="55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调研结论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1395128"/>
            <a:ext cx="11539471" cy="5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设计方案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11" y="592059"/>
            <a:ext cx="6091169" cy="55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0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淘宝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1576129"/>
            <a:ext cx="741148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188" y="334851"/>
            <a:ext cx="24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京东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657102"/>
            <a:ext cx="912622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1938129"/>
            <a:ext cx="10831437" cy="298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9554" y="592427"/>
            <a:ext cx="170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修真院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8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9554" y="592427"/>
            <a:ext cx="170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慕课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252233"/>
            <a:ext cx="735432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9554" y="592427"/>
            <a:ext cx="170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百度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89" y="792482"/>
            <a:ext cx="5810837" cy="45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8039" y="528032"/>
            <a:ext cx="170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必应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952"/>
            <a:ext cx="12192000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8039" y="528032"/>
            <a:ext cx="170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站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7" y="1043189"/>
            <a:ext cx="8100810" cy="5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60</Words>
  <Application>Microsoft Office PowerPoint</Application>
  <PresentationFormat>宽屏</PresentationFormat>
  <Paragraphs>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调研目的</vt:lpstr>
      <vt:lpstr>调研内容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调研结论 </vt:lpstr>
      <vt:lpstr>设计方案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28</cp:revision>
  <dcterms:created xsi:type="dcterms:W3CDTF">2018-10-09T07:02:50Z</dcterms:created>
  <dcterms:modified xsi:type="dcterms:W3CDTF">2018-10-12T02:49:04Z</dcterms:modified>
</cp:coreProperties>
</file>