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3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7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4D13-C3D6-487D-9E19-183EF67D8CDD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调研目的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通过调研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个主流网站，熟悉滚动视图模块中的轮播图、分类列表模块的设计情况。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QQ</a:t>
            </a:r>
            <a:r>
              <a:rPr lang="zh-CN" altLang="en-US" sz="2000" b="1" dirty="0" smtClean="0"/>
              <a:t>音乐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1" y="1691905"/>
            <a:ext cx="9907054" cy="38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虾米音乐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2204"/>
            <a:ext cx="11882249" cy="30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调研结论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75389"/>
              </p:ext>
            </p:extLst>
          </p:nvPr>
        </p:nvGraphicFramePr>
        <p:xfrm>
          <a:off x="1983347" y="2219325"/>
          <a:ext cx="8163951" cy="3717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885">
                  <a:extLst>
                    <a:ext uri="{9D8B030D-6E8A-4147-A177-3AD203B41FA5}">
                      <a16:colId xmlns:a16="http://schemas.microsoft.com/office/drawing/2014/main" val="397123077"/>
                    </a:ext>
                  </a:extLst>
                </a:gridCol>
                <a:gridCol w="741885">
                  <a:extLst>
                    <a:ext uri="{9D8B030D-6E8A-4147-A177-3AD203B41FA5}">
                      <a16:colId xmlns:a16="http://schemas.microsoft.com/office/drawing/2014/main" val="3398602849"/>
                    </a:ext>
                  </a:extLst>
                </a:gridCol>
                <a:gridCol w="1483771">
                  <a:extLst>
                    <a:ext uri="{9D8B030D-6E8A-4147-A177-3AD203B41FA5}">
                      <a16:colId xmlns:a16="http://schemas.microsoft.com/office/drawing/2014/main" val="1886460771"/>
                    </a:ext>
                  </a:extLst>
                </a:gridCol>
                <a:gridCol w="2225656">
                  <a:extLst>
                    <a:ext uri="{9D8B030D-6E8A-4147-A177-3AD203B41FA5}">
                      <a16:colId xmlns:a16="http://schemas.microsoft.com/office/drawing/2014/main" val="3209706097"/>
                    </a:ext>
                  </a:extLst>
                </a:gridCol>
                <a:gridCol w="2225656">
                  <a:extLst>
                    <a:ext uri="{9D8B030D-6E8A-4147-A177-3AD203B41FA5}">
                      <a16:colId xmlns:a16="http://schemas.microsoft.com/office/drawing/2014/main" val="1364649376"/>
                    </a:ext>
                  </a:extLst>
                </a:gridCol>
                <a:gridCol w="745098">
                  <a:extLst>
                    <a:ext uri="{9D8B030D-6E8A-4147-A177-3AD203B41FA5}">
                      <a16:colId xmlns:a16="http://schemas.microsoft.com/office/drawing/2014/main" val="1551693856"/>
                    </a:ext>
                  </a:extLst>
                </a:gridCol>
              </a:tblGrid>
              <a:tr h="27788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滚动视图模块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21297"/>
                  </a:ext>
                </a:extLst>
              </a:tr>
              <a:tr h="2778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适用场景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优点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缺点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典型案例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4422769"/>
                  </a:ext>
                </a:extLst>
              </a:tr>
              <a:tr h="52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轮播图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需要推广信息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展示网站想重点显示的内容，醒目；滚动推送讯息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容易分散用户注意力，容易被当做无意义广告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云闪付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815747"/>
                  </a:ext>
                </a:extLst>
              </a:tr>
              <a:tr h="52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导航栏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所以平台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使用户清楚</a:t>
                      </a:r>
                      <a:r>
                        <a:rPr lang="en-US" altLang="zh-CN" sz="1100" u="none" strike="noStrike">
                          <a:effectLst/>
                        </a:rPr>
                        <a:t>APP</a:t>
                      </a:r>
                      <a:r>
                        <a:rPr lang="zh-CN" altLang="en-US" sz="1100" u="none" strike="noStrike">
                          <a:effectLst/>
                        </a:rPr>
                        <a:t>主要功能分类，便于快速查找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支付宝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6311904"/>
                  </a:ext>
                </a:extLst>
              </a:tr>
              <a:tr h="52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列表数据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所有平台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展示</a:t>
                      </a:r>
                      <a:r>
                        <a:rPr lang="en-US" altLang="zh-CN" sz="1100" u="none" strike="noStrike">
                          <a:effectLst/>
                        </a:rPr>
                        <a:t>APP</a:t>
                      </a:r>
                      <a:r>
                        <a:rPr lang="zh-CN" altLang="en-US" sz="1100" u="none" strike="noStrike">
                          <a:effectLst/>
                        </a:rPr>
                        <a:t>主要内容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越往下，用户注意力递减，滑动次数可能过多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美团、饿了么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11797"/>
                  </a:ext>
                </a:extLst>
              </a:tr>
              <a:tr h="1044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上拉刷新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所有平台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快捷刷新页面，可用动图或者加载一些提示，增强互动感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云闪付、翼支付、快看漫画、网易漫画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11720"/>
                  </a:ext>
                </a:extLst>
              </a:tr>
              <a:tr h="5294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下拉加载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信息量较大平台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加快首次进入时页面加载速度，优化用户体验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优酷、爱奇艺、腾讯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748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设计方案</a:t>
            </a:r>
            <a:endParaRPr lang="zh-CN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96318"/>
              </p:ext>
            </p:extLst>
          </p:nvPr>
        </p:nvGraphicFramePr>
        <p:xfrm>
          <a:off x="3473451" y="1249363"/>
          <a:ext cx="6265635" cy="5412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603">
                  <a:extLst>
                    <a:ext uri="{9D8B030D-6E8A-4147-A177-3AD203B41FA5}">
                      <a16:colId xmlns:a16="http://schemas.microsoft.com/office/drawing/2014/main" val="309662364"/>
                    </a:ext>
                  </a:extLst>
                </a:gridCol>
                <a:gridCol w="569603">
                  <a:extLst>
                    <a:ext uri="{9D8B030D-6E8A-4147-A177-3AD203B41FA5}">
                      <a16:colId xmlns:a16="http://schemas.microsoft.com/office/drawing/2014/main" val="1101860342"/>
                    </a:ext>
                  </a:extLst>
                </a:gridCol>
                <a:gridCol w="5126429">
                  <a:extLst>
                    <a:ext uri="{9D8B030D-6E8A-4147-A177-3AD203B41FA5}">
                      <a16:colId xmlns:a16="http://schemas.microsoft.com/office/drawing/2014/main" val="4047948264"/>
                    </a:ext>
                  </a:extLst>
                </a:gridCol>
              </a:tblGrid>
              <a:tr h="1595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草船云滚动视图模块设计方案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6316"/>
                  </a:ext>
                </a:extLst>
              </a:tr>
              <a:tr h="15959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</a:rPr>
                        <a:t>编号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首页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446011652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轮播图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轮播图效果为两种，一种是单条消息，显示文字、间隔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秒自动轮播，播放方向为自下而上；另一种为导航栏下面的轮播图，不自动轮播，两端根据轮播图位置放诱导图片，可点击导航栏进行切换，也可滑动切换，滑动切换方向同滑动方向一致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3706513043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列表数据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采用网格视图，使用户更方便查看</a:t>
                      </a:r>
                      <a:r>
                        <a:rPr lang="en-US" altLang="zh-CN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不同功能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526032299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导航栏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导航栏置于顶部，下方跟一个轮播图展示总览，不自动轮播，两端根据轮播图位置放诱导图片，可点击切换到对应页面，也可滑动切换，滑动切换方向同滑动方向一致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2820662743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上拉事件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上拉时，如果首页有功能性菜单栏，状态栏显示为导航栏的图标。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2063039019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下拉事件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下拉时，页面刷新，刷新过程中顶部出现一条随机文字内容推荐语和一个动图，增加与用户的互动性。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1499846330"/>
                  </a:ext>
                </a:extLst>
              </a:tr>
              <a:tr h="15959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u="none" strike="noStrike">
                          <a:effectLst/>
                        </a:rPr>
                        <a:t>编号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类型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产品详情页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3234964727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轮播图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轮播图效果为两种，一种是单条消息，显示文字、间隔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秒自动轮播，播放方向为自下而上；另一种为导航栏下面的轮播图，不自动轮播，两端根据轮播图位置放诱导图片，可点击导航栏进行切换，也可滑动切换，滑动切换方向同滑动方向一致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2400612104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列表数据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采用列表视图，使内容更加紧凑。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3859579068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导航栏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导航栏置于顶部，下方跟一个轮播图展示总览，不自动轮播，两端根据轮播图位置放诱导图片，，可点击切换到对应页面，也可滑动切换，滑动切换方向同滑动方向一致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3849371660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上拉事件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进入页面时，默认值显示第一页数据，上拉时，页面加载下一页数据，页面不刷新，保持内容连贯性。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2127404033"/>
                  </a:ext>
                </a:extLst>
              </a:tr>
              <a:tr h="4933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下拉事件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下拉时，页面刷新，刷新过程中顶部出现一条随机文字内容推荐语和一个动图，增加与用户的互动性。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23" marR="6623" marT="6623" marB="0" anchor="ctr"/>
                </a:tc>
                <a:extLst>
                  <a:ext uri="{0D108BD9-81ED-4DB2-BD59-A6C34878D82A}">
                    <a16:rowId xmlns:a16="http://schemas.microsoft.com/office/drawing/2014/main" val="43274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9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调研内容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13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68946" y="772732"/>
            <a:ext cx="185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云闪付</a:t>
            </a:r>
            <a:endParaRPr lang="zh-CN" altLang="en-US" sz="2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10" y="1439572"/>
            <a:ext cx="11189086" cy="47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68946" y="772732"/>
            <a:ext cx="185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支付宝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8" y="1636455"/>
            <a:ext cx="11744282" cy="40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3287" y="540911"/>
            <a:ext cx="166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翼支付</a:t>
            </a:r>
            <a:endParaRPr lang="zh-CN" altLang="en-US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1" y="2571338"/>
            <a:ext cx="9897856" cy="39820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33" y="0"/>
            <a:ext cx="3362794" cy="2286319"/>
          </a:xfrm>
          <a:prstGeom prst="rect">
            <a:avLst/>
          </a:prstGeom>
        </p:spPr>
      </p:pic>
      <p:cxnSp>
        <p:nvCxnSpPr>
          <p:cNvPr id="12" name="肘形连接符 11"/>
          <p:cNvCxnSpPr>
            <a:endCxn id="10" idx="3"/>
          </p:cNvCxnSpPr>
          <p:nvPr/>
        </p:nvCxnSpPr>
        <p:spPr>
          <a:xfrm flipV="1">
            <a:off x="7018986" y="1143160"/>
            <a:ext cx="3849341" cy="1715950"/>
          </a:xfrm>
          <a:prstGeom prst="bentConnector3">
            <a:avLst>
              <a:gd name="adj1" fmla="val 105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257575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快看漫画</a:t>
            </a:r>
            <a:endParaRPr lang="zh-CN" altLang="en-US" sz="20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12" y="1359746"/>
            <a:ext cx="10557411" cy="41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9853" y="598313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网易漫画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3" y="2221446"/>
            <a:ext cx="11192231" cy="31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饿了么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9" y="1767121"/>
            <a:ext cx="11685911" cy="38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美团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1816171"/>
            <a:ext cx="10580368" cy="37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639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调研目的</vt:lpstr>
      <vt:lpstr>调研内容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调研结论</vt:lpstr>
      <vt:lpstr>设计方案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调研目的</dc:title>
  <dc:creator>Windows 用户</dc:creator>
  <cp:lastModifiedBy>Windows 用户</cp:lastModifiedBy>
  <cp:revision>34</cp:revision>
  <dcterms:created xsi:type="dcterms:W3CDTF">2018-10-12T02:05:56Z</dcterms:created>
  <dcterms:modified xsi:type="dcterms:W3CDTF">2018-10-15T03:41:37Z</dcterms:modified>
</cp:coreProperties>
</file>