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13-C3D6-487D-9E19-183EF67D8CDD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F31F-AA70-4395-BC9C-2C82FA897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46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13-C3D6-487D-9E19-183EF67D8CDD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F31F-AA70-4395-BC9C-2C82FA897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17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13-C3D6-487D-9E19-183EF67D8CDD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F31F-AA70-4395-BC9C-2C82FA897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40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13-C3D6-487D-9E19-183EF67D8CDD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F31F-AA70-4395-BC9C-2C82FA897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0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13-C3D6-487D-9E19-183EF67D8CDD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F31F-AA70-4395-BC9C-2C82FA897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35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13-C3D6-487D-9E19-183EF67D8CDD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F31F-AA70-4395-BC9C-2C82FA897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0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13-C3D6-487D-9E19-183EF67D8CDD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F31F-AA70-4395-BC9C-2C82FA897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67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13-C3D6-487D-9E19-183EF67D8CDD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F31F-AA70-4395-BC9C-2C82FA897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00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13-C3D6-487D-9E19-183EF67D8CDD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F31F-AA70-4395-BC9C-2C82FA897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1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13-C3D6-487D-9E19-183EF67D8CDD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F31F-AA70-4395-BC9C-2C82FA897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31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D13-C3D6-487D-9E19-183EF67D8CDD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2F31F-AA70-4395-BC9C-2C82FA897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26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44D13-C3D6-487D-9E19-183EF67D8CDD}" type="datetimeFigureOut">
              <a:rPr lang="zh-CN" altLang="en-US" smtClean="0"/>
              <a:t>2018/10/13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2F31F-AA70-4395-BC9C-2C82FA897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6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调研目的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通过调研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个主流网站，熟悉滚动视图模块中的轮播图、分类列表模块的设计情况。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3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14400" y="540911"/>
            <a:ext cx="783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优酷</a:t>
            </a:r>
            <a:endParaRPr lang="en-US" altLang="zh-CN" sz="2000" b="1" dirty="0" smtClean="0"/>
          </a:p>
          <a:p>
            <a:endParaRPr lang="zh-CN" altLang="en-US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767" y="0"/>
            <a:ext cx="8285233" cy="33142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4205"/>
            <a:ext cx="7659169" cy="3543795"/>
          </a:xfrm>
          <a:prstGeom prst="rect">
            <a:avLst/>
          </a:prstGeom>
        </p:spPr>
      </p:pic>
      <p:cxnSp>
        <p:nvCxnSpPr>
          <p:cNvPr id="7" name="肘形连接符 6"/>
          <p:cNvCxnSpPr/>
          <p:nvPr/>
        </p:nvCxnSpPr>
        <p:spPr>
          <a:xfrm rot="5400000">
            <a:off x="6505839" y="4163233"/>
            <a:ext cx="2694214" cy="387549"/>
          </a:xfrm>
          <a:prstGeom prst="bentConnector3">
            <a:avLst>
              <a:gd name="adj1" fmla="val 1000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69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14400" y="540911"/>
            <a:ext cx="2356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腾讯</a:t>
            </a:r>
            <a:endParaRPr lang="zh-CN" altLang="en-US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6536"/>
            <a:ext cx="9278645" cy="238158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081" y="3628118"/>
            <a:ext cx="3934374" cy="3096057"/>
          </a:xfrm>
          <a:prstGeom prst="rect">
            <a:avLst/>
          </a:prstGeom>
        </p:spPr>
      </p:pic>
      <p:cxnSp>
        <p:nvCxnSpPr>
          <p:cNvPr id="7" name="肘形连接符 6"/>
          <p:cNvCxnSpPr/>
          <p:nvPr/>
        </p:nvCxnSpPr>
        <p:spPr>
          <a:xfrm>
            <a:off x="9280010" y="2755207"/>
            <a:ext cx="1183203" cy="1111943"/>
          </a:xfrm>
          <a:prstGeom prst="bentConnector3">
            <a:avLst>
              <a:gd name="adj1" fmla="val 999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79" y="4500451"/>
            <a:ext cx="4820323" cy="1590897"/>
          </a:xfrm>
          <a:prstGeom prst="rect">
            <a:avLst/>
          </a:prstGeom>
        </p:spPr>
      </p:pic>
      <p:cxnSp>
        <p:nvCxnSpPr>
          <p:cNvPr id="13" name="肘形连接符 12"/>
          <p:cNvCxnSpPr/>
          <p:nvPr/>
        </p:nvCxnSpPr>
        <p:spPr>
          <a:xfrm rot="10800000" flipV="1">
            <a:off x="3002280" y="3429001"/>
            <a:ext cx="2438402" cy="1071449"/>
          </a:xfrm>
          <a:prstGeom prst="bentConnector3">
            <a:avLst>
              <a:gd name="adj1" fmla="val 996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2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14400" y="540911"/>
            <a:ext cx="2356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爱奇艺</a:t>
            </a:r>
            <a:endParaRPr lang="en-US" altLang="zh-CN" sz="2000" b="1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454" y="1738132"/>
            <a:ext cx="10102336" cy="451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调研结论</a:t>
            </a:r>
            <a:endParaRPr lang="zh-CN" altLang="en-US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748208"/>
              </p:ext>
            </p:extLst>
          </p:nvPr>
        </p:nvGraphicFramePr>
        <p:xfrm>
          <a:off x="1466851" y="1690688"/>
          <a:ext cx="8680447" cy="4176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8821">
                  <a:extLst>
                    <a:ext uri="{9D8B030D-6E8A-4147-A177-3AD203B41FA5}">
                      <a16:colId xmlns:a16="http://schemas.microsoft.com/office/drawing/2014/main" val="575196347"/>
                    </a:ext>
                  </a:extLst>
                </a:gridCol>
                <a:gridCol w="788821">
                  <a:extLst>
                    <a:ext uri="{9D8B030D-6E8A-4147-A177-3AD203B41FA5}">
                      <a16:colId xmlns:a16="http://schemas.microsoft.com/office/drawing/2014/main" val="4259672066"/>
                    </a:ext>
                  </a:extLst>
                </a:gridCol>
                <a:gridCol w="1577642">
                  <a:extLst>
                    <a:ext uri="{9D8B030D-6E8A-4147-A177-3AD203B41FA5}">
                      <a16:colId xmlns:a16="http://schemas.microsoft.com/office/drawing/2014/main" val="984711981"/>
                    </a:ext>
                  </a:extLst>
                </a:gridCol>
                <a:gridCol w="2366463">
                  <a:extLst>
                    <a:ext uri="{9D8B030D-6E8A-4147-A177-3AD203B41FA5}">
                      <a16:colId xmlns:a16="http://schemas.microsoft.com/office/drawing/2014/main" val="4161629070"/>
                    </a:ext>
                  </a:extLst>
                </a:gridCol>
                <a:gridCol w="2366463">
                  <a:extLst>
                    <a:ext uri="{9D8B030D-6E8A-4147-A177-3AD203B41FA5}">
                      <a16:colId xmlns:a16="http://schemas.microsoft.com/office/drawing/2014/main" val="3320918364"/>
                    </a:ext>
                  </a:extLst>
                </a:gridCol>
                <a:gridCol w="792237">
                  <a:extLst>
                    <a:ext uri="{9D8B030D-6E8A-4147-A177-3AD203B41FA5}">
                      <a16:colId xmlns:a16="http://schemas.microsoft.com/office/drawing/2014/main" val="2083178541"/>
                    </a:ext>
                  </a:extLst>
                </a:gridCol>
              </a:tblGrid>
              <a:tr h="483298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滚动视图模块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992374"/>
                  </a:ext>
                </a:extLst>
              </a:tr>
              <a:tr h="4832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序号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类型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适用场景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优点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缺点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典型案例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1358585"/>
                  </a:ext>
                </a:extLst>
              </a:tr>
              <a:tr h="13684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网格视图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展示内容较多的平台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视图均匀分布，容易吸引用户注意力，可以通过样式明显区分单元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底部内容滚轮滑动次数过多。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优酷、爱奇艺、腾讯、</a:t>
                      </a:r>
                      <a:r>
                        <a:rPr lang="en-US" altLang="zh-CN" sz="1100" u="none" strike="noStrike">
                          <a:effectLst/>
                        </a:rPr>
                        <a:t>B</a:t>
                      </a:r>
                      <a:r>
                        <a:rPr lang="zh-CN" altLang="en-US" sz="1100" u="none" strike="noStrike">
                          <a:effectLst/>
                        </a:rPr>
                        <a:t>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9893203"/>
                  </a:ext>
                </a:extLst>
              </a:tr>
              <a:tr h="92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列表视图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新闻资讯、排行、热点、广告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在相同空间显示更多信息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注意逐渐减弱、样式相对单调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必应、百度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1902058"/>
                  </a:ext>
                </a:extLst>
              </a:tr>
              <a:tr h="92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轮播图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所有平台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展示网站想重点显示的内容，醒目；滚动推送讯息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容易分散用户注意力，容易被当做无意义广告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优酷、爱奇艺、腾讯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441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72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设计方案</a:t>
            </a:r>
            <a:endParaRPr lang="zh-CN" altLang="en-US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666984"/>
              </p:ext>
            </p:extLst>
          </p:nvPr>
        </p:nvGraphicFramePr>
        <p:xfrm>
          <a:off x="1068946" y="1996023"/>
          <a:ext cx="9365625" cy="36320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1420">
                  <a:extLst>
                    <a:ext uri="{9D8B030D-6E8A-4147-A177-3AD203B41FA5}">
                      <a16:colId xmlns:a16="http://schemas.microsoft.com/office/drawing/2014/main" val="1190193976"/>
                    </a:ext>
                  </a:extLst>
                </a:gridCol>
                <a:gridCol w="851420">
                  <a:extLst>
                    <a:ext uri="{9D8B030D-6E8A-4147-A177-3AD203B41FA5}">
                      <a16:colId xmlns:a16="http://schemas.microsoft.com/office/drawing/2014/main" val="1767580711"/>
                    </a:ext>
                  </a:extLst>
                </a:gridCol>
                <a:gridCol w="7662785">
                  <a:extLst>
                    <a:ext uri="{9D8B030D-6E8A-4147-A177-3AD203B41FA5}">
                      <a16:colId xmlns:a16="http://schemas.microsoft.com/office/drawing/2014/main" val="936726853"/>
                    </a:ext>
                  </a:extLst>
                </a:gridCol>
              </a:tblGrid>
              <a:tr h="58981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草船云滚动视图模块设计方案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143971"/>
                  </a:ext>
                </a:extLst>
              </a:tr>
              <a:tr h="58981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编号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类型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设计方案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6997379"/>
                  </a:ext>
                </a:extLst>
              </a:tr>
              <a:tr h="18625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轮播图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轮播图放在菜单栏下方，自动播放，间隔为</a:t>
                      </a:r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r>
                        <a:rPr lang="zh-CN" altLang="en-US" sz="1100" u="none" strike="noStrike">
                          <a:effectLst/>
                        </a:rPr>
                        <a:t>秒，过渡效果为从左至右滚动，左右有轮播箭头，点击可切换图片，点击时过渡效果和自动播放过渡效果相同，轮播图片点击可进入对应页面，轮播图和轮播条</a:t>
                      </a:r>
                      <a:r>
                        <a:rPr lang="en-US" altLang="zh-CN" sz="1100" u="none" strike="noStrike">
                          <a:effectLst/>
                        </a:rPr>
                        <a:t>hover</a:t>
                      </a:r>
                      <a:r>
                        <a:rPr lang="zh-CN" altLang="en-US" sz="1100" u="none" strike="noStrike">
                          <a:effectLst/>
                        </a:rPr>
                        <a:t>时轮播条停止自动播放，轮播条</a:t>
                      </a:r>
                      <a:r>
                        <a:rPr lang="en-US" altLang="zh-CN" sz="1100" u="none" strike="noStrike">
                          <a:effectLst/>
                        </a:rPr>
                        <a:t>hover</a:t>
                      </a:r>
                      <a:r>
                        <a:rPr lang="zh-CN" altLang="en-US" sz="1100" u="none" strike="noStrike">
                          <a:effectLst/>
                        </a:rPr>
                        <a:t>时切换到对应轮播图。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4664180"/>
                  </a:ext>
                </a:extLst>
              </a:tr>
              <a:tr h="5898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列表数据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使用网格视图，均匀分布内容。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8545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93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调研内容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8137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14400" y="540911"/>
            <a:ext cx="2356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淘宝</a:t>
            </a:r>
            <a:endParaRPr lang="zh-CN" altLang="en-US" sz="20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02" y="740965"/>
            <a:ext cx="8886422" cy="36992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51526" y="4971245"/>
            <a:ext cx="8216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共有三个轮播，上下排列，起始轮播起始时间不同，间隔相同，过渡方式均为左右滑动；</a:t>
            </a:r>
            <a:endParaRPr lang="en-US" altLang="zh-CN" dirty="0" smtClean="0"/>
          </a:p>
          <a:p>
            <a:r>
              <a:rPr lang="zh-CN" altLang="en-US" dirty="0" smtClean="0"/>
              <a:t>不带滚动条的有数字表示总量 </a:t>
            </a:r>
            <a:r>
              <a:rPr lang="en-US" altLang="zh-CN" dirty="0" smtClean="0"/>
              <a:t>4/6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什么都不带的“淘宝头条”采用图片</a:t>
            </a:r>
            <a:r>
              <a:rPr lang="en-US" altLang="zh-CN" dirty="0" smtClean="0"/>
              <a:t>+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>+</a:t>
            </a:r>
            <a:r>
              <a:rPr lang="zh-CN" altLang="en-US" dirty="0" smtClean="0"/>
              <a:t>文字简述类似新闻模式。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47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14400" y="540911"/>
            <a:ext cx="2356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京东</a:t>
            </a:r>
            <a:endParaRPr lang="zh-CN" altLang="en-US" sz="20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5" y="1647661"/>
            <a:ext cx="11183413" cy="369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8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14400" y="540911"/>
            <a:ext cx="2356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修真院</a:t>
            </a:r>
            <a:endParaRPr lang="zh-CN" altLang="en-US" sz="20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8" y="1957817"/>
            <a:ext cx="11499010" cy="375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14400" y="540911"/>
            <a:ext cx="2356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MOOC</a:t>
            </a:r>
            <a:endParaRPr lang="zh-CN" altLang="en-US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51" y="2077573"/>
            <a:ext cx="11678015" cy="36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5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14400" y="540911"/>
            <a:ext cx="2356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必应</a:t>
            </a:r>
            <a:endParaRPr lang="zh-CN" altLang="en-US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55" y="1893195"/>
            <a:ext cx="11646604" cy="33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3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14400" y="540911"/>
            <a:ext cx="2356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百度</a:t>
            </a:r>
            <a:endParaRPr lang="zh-CN" altLang="en-US" sz="20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22" y="2240846"/>
            <a:ext cx="11307138" cy="278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14400" y="540911"/>
            <a:ext cx="2356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B</a:t>
            </a:r>
            <a:r>
              <a:rPr lang="zh-CN" altLang="en-US" sz="2000" b="1" dirty="0" smtClean="0"/>
              <a:t>站</a:t>
            </a:r>
            <a:endParaRPr lang="zh-CN" altLang="en-US" sz="20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3" y="1777757"/>
            <a:ext cx="10326541" cy="283884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258" y="4124167"/>
            <a:ext cx="4429743" cy="2267266"/>
          </a:xfrm>
          <a:prstGeom prst="rect">
            <a:avLst/>
          </a:prstGeom>
        </p:spPr>
      </p:pic>
      <p:cxnSp>
        <p:nvCxnSpPr>
          <p:cNvPr id="7" name="肘形连接符 6"/>
          <p:cNvCxnSpPr/>
          <p:nvPr/>
        </p:nvCxnSpPr>
        <p:spPr>
          <a:xfrm rot="5400000">
            <a:off x="7596113" y="3814842"/>
            <a:ext cx="3438681" cy="1714505"/>
          </a:xfrm>
          <a:prstGeom prst="bentConnector3">
            <a:avLst>
              <a:gd name="adj1" fmla="val 1092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33" y="-115804"/>
            <a:ext cx="5210902" cy="2324424"/>
          </a:xfrm>
          <a:prstGeom prst="rect">
            <a:avLst/>
          </a:prstGeom>
        </p:spPr>
      </p:pic>
      <p:cxnSp>
        <p:nvCxnSpPr>
          <p:cNvPr id="20" name="肘形连接符 19"/>
          <p:cNvCxnSpPr/>
          <p:nvPr/>
        </p:nvCxnSpPr>
        <p:spPr>
          <a:xfrm rot="5400000" flipH="1" flipV="1">
            <a:off x="6087065" y="1437685"/>
            <a:ext cx="1008470" cy="533400"/>
          </a:xfrm>
          <a:prstGeom prst="bentConnector3">
            <a:avLst>
              <a:gd name="adj1" fmla="val 101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41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333</Words>
  <Application>Microsoft Office PowerPoint</Application>
  <PresentationFormat>宽屏</PresentationFormat>
  <Paragraphs>53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调研目的</vt:lpstr>
      <vt:lpstr>调研内容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调研结论</vt:lpstr>
      <vt:lpstr>设计方案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调研目的</dc:title>
  <dc:creator>Windows 用户</dc:creator>
  <cp:lastModifiedBy>Windows 用户</cp:lastModifiedBy>
  <cp:revision>16</cp:revision>
  <dcterms:created xsi:type="dcterms:W3CDTF">2018-10-12T02:05:56Z</dcterms:created>
  <dcterms:modified xsi:type="dcterms:W3CDTF">2018-10-13T06:46:20Z</dcterms:modified>
</cp:coreProperties>
</file>