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FD198-68CB-F124-EEFE-18801282F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16997C-65CC-CDF1-01A9-FDECA2436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393A7-D36E-C531-DDBB-F6EF024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946E83-845B-6483-33AD-D7D9DBD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A7C54-BFD9-10EA-7517-4DBF3E16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8CAB-9F72-FEC6-26C4-6CB8B81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358D44-6A1A-350B-9109-97FA4B67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34A69-71C1-2487-DD81-8F37CCA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D435-0328-FD2A-40B3-7947FC18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6A741-99DC-60D6-2B6D-A47065D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6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07ABA5-A691-85A6-4140-2827D0D1E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7FB68-8E90-77EC-B62A-F126497C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3279C-615D-EAFF-2097-8E1D11F1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6A171-EE1C-7A1E-7415-BB53483C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E0ECE-B339-0C7D-1A0C-A84CE9F6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1033-E9F2-49B8-34B0-8699C8E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4BEAF-1EDD-D0C4-3C6A-699F29AF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21DA0-57AB-9836-3542-F1CA7BB2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1245D-076D-F4AE-6DA0-485DEFA7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B0206-D7BD-2D2E-E056-92FDAA10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8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6332-D00B-AC66-6EC7-D277A90E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48563-A12E-9D1E-7BE5-FE46E584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57A46-7A8B-AF29-0182-D30EFBA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EBC56-B292-4ECA-A44F-84F23976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D76C9-07DD-CCCE-C712-C2A2F78E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39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FE9F-6F96-C532-B07C-14B296D5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61AAA-B36C-5EDB-F7E9-6FEEE7EC2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85E49-4290-4010-A885-EEA9D89B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615F3-2228-D7AC-3226-9B6629D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A686E-6F81-E86A-ABD5-0D81B839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0C2D5-17D4-496D-AA63-885D546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6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5BF6F-8D3D-DDB6-CBE2-8458C229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BF46B7-629E-03B8-2C18-8AED6F6C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80EF7-8803-B4A6-82C7-13E62951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CCFF2-5460-4E12-1042-C6E633423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D69A9-09F4-60F0-E02A-D4B69F11F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737AE2-324B-3109-324A-0BEA97D3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DF6D26-EDB5-71AD-5192-14232D45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EE40A-0B9B-9958-C781-40076A3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3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A9418-36A8-4F7E-E980-61A5A72A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567DF-C639-449C-36A3-CFBB32A3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857081-DAD0-CD1F-FA82-D650E3C2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85E42D-0945-B470-3F0D-BE0F155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4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F43E07-7D52-F9DE-1AA8-792C2281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500FB4-B158-2BD1-839D-35A3D5C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329C8A-73DC-8CA5-32F9-8F43BA3F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8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999C4-7FFD-5631-A07E-6E687E96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AD2B2-D6D5-778C-A7F5-E12C99FA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C9386-C859-3382-F454-0A817408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0DC511-ADB9-E3BB-E1D4-E8308E4A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C6D53-0DF0-3805-7C07-1CCD55C5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1CEC64-76D5-C1C3-C2EC-1DA92099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1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26983-E903-6125-1DB7-F997A33F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825D0B-A0E6-B4D8-E111-245F8FF9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F0D0C-4F3D-8E89-2E94-89AEE0A8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74AFD-6A9F-6212-D885-4FE04B06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081422-99DB-08F3-32E2-C3E8641E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CF41A8-91EC-40DA-F91E-8A431466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92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AD06E0-D9DB-7269-C123-2E04F0CD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00C6A-F7D7-8264-279D-EB154241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5023A-B6CF-6926-885D-A702BD12B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193A-F8ED-40DB-A797-A3441728F91F}" type="datetimeFigureOut">
              <a:rPr lang="es-CO" smtClean="0"/>
              <a:t>31/03/2023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A5EE3-605A-5181-91AB-464A91D70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98CEC-2CA7-B7D8-4F81-B6DC05C2C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D4EC-D985-48AD-938D-3CA5500FE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8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www.google.com/search?client=opera-gx&amp;sa=X&amp;bih=962&amp;biw=1864&amp;hl=es&amp;sxsrf=APwXEdc15Wyq2h0jhfTqw5LMJwsBtL5tYQ:1680269922158&amp;q=Rosario+(Argentina)&amp;si=AMnBZoEofOODruSEFWFjdccePwMH96ZlZt3bOiKSR9t4pqlu2DMDjoLQA6whkXu09yvvyr69zZfIxMtJgZjKy1_h6NJyZSEbF-Cns7XBSW-SmR8karB8tD_UR52aDBwpQ5updV3St-l_fc4Pp2012y-eevKd2ejHgX7CZG1c2GQXunLYFT-_Wgi-EsaXoetaOmTseo8S-_1CM_P_HnlIzLOsmKIp8LJUFA%3D%3D&amp;ved=2ahUKEwjc6diepYb-AhVURDABHYsyANUQmxMoAHoECFYQAg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es.wikipedia.org/wiki/Lionel_Messi" TargetMode="External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58">
            <a:extLst>
              <a:ext uri="{FF2B5EF4-FFF2-40B4-BE49-F238E27FC236}">
                <a16:creationId xmlns:a16="http://schemas.microsoft.com/office/drawing/2014/main" id="{D4D510D7-2962-62B8-E994-3F7D6944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99" y="-173210"/>
            <a:ext cx="6350074" cy="6350074"/>
          </a:xfrm>
          <a:prstGeom prst="rect">
            <a:avLst/>
          </a:prstGeom>
          <a:effectLst>
            <a:reflection stA="0" endPos="4000" dist="508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8134AB-F9F4-63E3-DA2C-2E2A1EC9DEE7}"/>
              </a:ext>
            </a:extLst>
          </p:cNvPr>
          <p:cNvSpPr txBox="1"/>
          <p:nvPr/>
        </p:nvSpPr>
        <p:spPr>
          <a:xfrm>
            <a:off x="4139770" y="1423538"/>
            <a:ext cx="616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</a:rPr>
              <a:t>Leonel Andrés Messi cuchitini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BEA4BF-F7A9-46C8-B5F1-1D5BA9F642EE}"/>
              </a:ext>
            </a:extLst>
          </p:cNvPr>
          <p:cNvCxnSpPr>
            <a:cxnSpLocks/>
          </p:cNvCxnSpPr>
          <p:nvPr/>
        </p:nvCxnSpPr>
        <p:spPr>
          <a:xfrm>
            <a:off x="3659802" y="2264018"/>
            <a:ext cx="7389845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CED4E0-F1C0-D866-3DED-70067882C72C}"/>
              </a:ext>
            </a:extLst>
          </p:cNvPr>
          <p:cNvSpPr txBox="1"/>
          <p:nvPr/>
        </p:nvSpPr>
        <p:spPr>
          <a:xfrm>
            <a:off x="3659802" y="2727278"/>
            <a:ext cx="716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</a:rPr>
              <a:t>Lionel Andrés Messi Cuccittini, conocido como Leo Messi, es un futbolista argentino que juega como delantero o centrocampista. Jugador histórico del Fútbol Club Barcelona, al que estuvo ligado veinte años, desde 2021 integra el plantel del Paris Saint-Germain de la Ligue 1 de Francia. </a:t>
            </a:r>
            <a:r>
              <a:rPr lang="es-MX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s-MX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hiller" panose="04020404031007020602" pitchFamily="82" charset="0"/>
            </a:endParaRPr>
          </a:p>
          <a:p>
            <a:pPr algn="l"/>
            <a:r>
              <a:rPr lang="es-MX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</a:rPr>
              <a:t>Nacimiento: </a:t>
            </a:r>
            <a:r>
              <a:rPr lang="es-MX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</a:rPr>
              <a:t>24 de junio de 1987 (edad 35 años), </a:t>
            </a:r>
            <a:r>
              <a:rPr lang="es-MX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Rosario</a:t>
            </a:r>
            <a:r>
              <a:rPr lang="es-MX" b="0" i="0" u="none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Argentina</a:t>
            </a:r>
            <a:r>
              <a:rPr lang="es-MX" b="0" i="0" u="none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iller" panose="04020404031007020602" pitchFamily="82" charset="0"/>
              </a:rPr>
              <a:t>.</a:t>
            </a:r>
            <a:endParaRPr lang="es-MX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hiller" panose="04020404031007020602" pitchFamily="82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6382EA6-71F5-932C-6374-30CDC9DF71D7}"/>
              </a:ext>
            </a:extLst>
          </p:cNvPr>
          <p:cNvCxnSpPr/>
          <p:nvPr/>
        </p:nvCxnSpPr>
        <p:spPr>
          <a:xfrm>
            <a:off x="3691292" y="4259424"/>
            <a:ext cx="6692469" cy="0"/>
          </a:xfrm>
          <a:prstGeom prst="line">
            <a:avLst/>
          </a:prstGeom>
          <a:ln w="222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9E17FAB-B3A0-B72A-AB37-D7A69CF978C6}"/>
              </a:ext>
            </a:extLst>
          </p:cNvPr>
          <p:cNvSpPr txBox="1"/>
          <p:nvPr/>
        </p:nvSpPr>
        <p:spPr>
          <a:xfrm>
            <a:off x="4194745" y="1409028"/>
            <a:ext cx="6036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</a:rPr>
              <a:t>Leonel Andrés Messi cuchitini</a:t>
            </a:r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1EB56AA-1999-ECB7-0B03-0907CCB0C7FF}"/>
              </a:ext>
            </a:extLst>
          </p:cNvPr>
          <p:cNvSpPr/>
          <p:nvPr/>
        </p:nvSpPr>
        <p:spPr>
          <a:xfrm>
            <a:off x="0" y="6176864"/>
            <a:ext cx="12192000" cy="681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4A5C859-6502-2944-47F4-60AFAD1CDAD8}"/>
              </a:ext>
            </a:extLst>
          </p:cNvPr>
          <p:cNvSpPr/>
          <p:nvPr/>
        </p:nvSpPr>
        <p:spPr>
          <a:xfrm>
            <a:off x="0" y="0"/>
            <a:ext cx="12192000" cy="507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i="0" dirty="0">
              <a:solidFill>
                <a:schemeClr val="accent6">
                  <a:lumMod val="75000"/>
                </a:schemeClr>
              </a:solidFill>
              <a:effectLst/>
              <a:latin typeface="Bradley Hand ITC" panose="03070402050302030203" pitchFamily="66" charset="0"/>
            </a:endParaRPr>
          </a:p>
          <a:p>
            <a:pPr algn="ctr"/>
            <a:r>
              <a:rPr lang="es-CO" b="1" i="0" dirty="0">
                <a:solidFill>
                  <a:schemeClr val="accent6">
                    <a:lumMod val="75000"/>
                  </a:schemeClr>
                </a:solidFill>
                <a:effectLst/>
                <a:latin typeface="Bradley Hand ITC" panose="03070402050302030203" pitchFamily="66" charset="0"/>
              </a:rPr>
              <a:t>Equipo actual   Estatura   Peso  	 </a:t>
            </a:r>
            <a:endParaRPr lang="es-CO" b="0" i="0" dirty="0">
              <a:solidFill>
                <a:schemeClr val="accent6">
                  <a:lumMod val="75000"/>
                </a:schemeClr>
              </a:solidFill>
              <a:effectLst/>
              <a:latin typeface="Bradley Hand ITC" panose="03070402050302030203" pitchFamily="66" charset="0"/>
            </a:endParaRPr>
          </a:p>
          <a:p>
            <a:pPr algn="ctr"/>
            <a:endParaRPr lang="es-CO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09CC192-E89E-EB94-38BD-8A4579981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" y="873916"/>
            <a:ext cx="3410384" cy="213149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C619EE8-C84E-0436-986F-37996CF776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t="20426" r="64157" b="48781"/>
          <a:stretch/>
        </p:blipFill>
        <p:spPr bwMode="auto">
          <a:xfrm>
            <a:off x="50174" y="3158647"/>
            <a:ext cx="1390650" cy="8361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8ACB527-7C2D-AF7B-8A96-B7650FDB05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9" t="17988" r="35842" b="72256"/>
          <a:stretch/>
        </p:blipFill>
        <p:spPr bwMode="auto">
          <a:xfrm>
            <a:off x="1343270" y="3609825"/>
            <a:ext cx="857250" cy="30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844F740-2454-166C-A047-168A4FDFB8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1" t="28963" r="36917" b="51829"/>
          <a:stretch/>
        </p:blipFill>
        <p:spPr bwMode="auto">
          <a:xfrm>
            <a:off x="1234770" y="3005406"/>
            <a:ext cx="704850" cy="5855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7F64151-3646-320A-8981-42FB85A5F2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8" t="48475" r="34588" b="40854"/>
          <a:stretch/>
        </p:blipFill>
        <p:spPr bwMode="auto">
          <a:xfrm>
            <a:off x="2008252" y="3418971"/>
            <a:ext cx="1038225" cy="333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8EE0C0C-444C-ADBD-23F6-10BB82256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3" t="64939" r="35126" b="26524"/>
          <a:stretch/>
        </p:blipFill>
        <p:spPr bwMode="auto">
          <a:xfrm>
            <a:off x="1957131" y="3051053"/>
            <a:ext cx="942975" cy="3779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5ECC5B1-BD61-BC12-2E0B-6A85420D9C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6" t="17074" r="14337" b="67682"/>
          <a:stretch/>
        </p:blipFill>
        <p:spPr bwMode="auto">
          <a:xfrm>
            <a:off x="103047" y="4049326"/>
            <a:ext cx="1000125" cy="476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A706CCD7-E16A-3FDA-3B8A-1D14BBC2CF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3" t="31097" r="8065" b="54878"/>
          <a:stretch/>
        </p:blipFill>
        <p:spPr bwMode="auto">
          <a:xfrm>
            <a:off x="1087132" y="4049326"/>
            <a:ext cx="1000125" cy="438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1344E7F-B6BA-EE4D-7657-339E83B585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3" t="45427" r="14874" b="37500"/>
          <a:stretch/>
        </p:blipFill>
        <p:spPr bwMode="auto">
          <a:xfrm>
            <a:off x="1771895" y="4020751"/>
            <a:ext cx="809625" cy="533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253A73-7268-4851-E6CD-5465B2A39F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2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17" t="63719" r="10215" b="27135"/>
          <a:stretch/>
        </p:blipFill>
        <p:spPr bwMode="auto">
          <a:xfrm>
            <a:off x="2209183" y="3706342"/>
            <a:ext cx="1114425" cy="285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Estrella: 5 puntas 46">
            <a:extLst>
              <a:ext uri="{FF2B5EF4-FFF2-40B4-BE49-F238E27FC236}">
                <a16:creationId xmlns:a16="http://schemas.microsoft.com/office/drawing/2014/main" id="{678FD3E8-D6B0-EAB8-84CA-14318BA6B6B9}"/>
              </a:ext>
            </a:extLst>
          </p:cNvPr>
          <p:cNvSpPr/>
          <p:nvPr/>
        </p:nvSpPr>
        <p:spPr>
          <a:xfrm>
            <a:off x="3920128" y="4477141"/>
            <a:ext cx="549235" cy="464759"/>
          </a:xfrm>
          <a:prstGeom prst="star5">
            <a:avLst>
              <a:gd name="adj" fmla="val 6386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Estrella: 5 puntas 47">
            <a:extLst>
              <a:ext uri="{FF2B5EF4-FFF2-40B4-BE49-F238E27FC236}">
                <a16:creationId xmlns:a16="http://schemas.microsoft.com/office/drawing/2014/main" id="{8BE418F4-FBA7-F3E2-750C-6750D59135D8}"/>
              </a:ext>
            </a:extLst>
          </p:cNvPr>
          <p:cNvSpPr/>
          <p:nvPr/>
        </p:nvSpPr>
        <p:spPr>
          <a:xfrm>
            <a:off x="4612432" y="4477141"/>
            <a:ext cx="549235" cy="464759"/>
          </a:xfrm>
          <a:prstGeom prst="star5">
            <a:avLst>
              <a:gd name="adj" fmla="val 6386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F575EEBB-B6BF-4D47-F175-C00AFBBC26A9}"/>
              </a:ext>
            </a:extLst>
          </p:cNvPr>
          <p:cNvSpPr/>
          <p:nvPr/>
        </p:nvSpPr>
        <p:spPr>
          <a:xfrm>
            <a:off x="5342058" y="4470814"/>
            <a:ext cx="549235" cy="464759"/>
          </a:xfrm>
          <a:prstGeom prst="star5">
            <a:avLst>
              <a:gd name="adj" fmla="val 6387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strella: 5 puntas 49">
            <a:extLst>
              <a:ext uri="{FF2B5EF4-FFF2-40B4-BE49-F238E27FC236}">
                <a16:creationId xmlns:a16="http://schemas.microsoft.com/office/drawing/2014/main" id="{33820FF4-54A1-5242-2992-857456A84930}"/>
              </a:ext>
            </a:extLst>
          </p:cNvPr>
          <p:cNvSpPr/>
          <p:nvPr/>
        </p:nvSpPr>
        <p:spPr>
          <a:xfrm>
            <a:off x="6034362" y="4461163"/>
            <a:ext cx="549235" cy="464759"/>
          </a:xfrm>
          <a:prstGeom prst="star5">
            <a:avLst>
              <a:gd name="adj" fmla="val 6387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AF613419-5A5A-FC29-2053-2C251BE908AA}"/>
              </a:ext>
            </a:extLst>
          </p:cNvPr>
          <p:cNvSpPr/>
          <p:nvPr/>
        </p:nvSpPr>
        <p:spPr>
          <a:xfrm>
            <a:off x="6710124" y="4475320"/>
            <a:ext cx="549235" cy="464759"/>
          </a:xfrm>
          <a:prstGeom prst="star5">
            <a:avLst>
              <a:gd name="adj" fmla="val 6387"/>
              <a:gd name="hf" fmla="val 105146"/>
              <a:gd name="vf" fmla="val 11055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strella: 5 puntas 51">
            <a:extLst>
              <a:ext uri="{FF2B5EF4-FFF2-40B4-BE49-F238E27FC236}">
                <a16:creationId xmlns:a16="http://schemas.microsoft.com/office/drawing/2014/main" id="{DD5850D5-FBE0-1273-0369-F8A3672F78AC}"/>
              </a:ext>
            </a:extLst>
          </p:cNvPr>
          <p:cNvSpPr/>
          <p:nvPr/>
        </p:nvSpPr>
        <p:spPr>
          <a:xfrm>
            <a:off x="7394157" y="4461163"/>
            <a:ext cx="549235" cy="464759"/>
          </a:xfrm>
          <a:prstGeom prst="star5">
            <a:avLst>
              <a:gd name="adj" fmla="val 6387"/>
              <a:gd name="hf" fmla="val 105146"/>
              <a:gd name="vf" fmla="val 11055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D21BE448-B8AC-F740-0689-B500D59E429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70" y="4487476"/>
            <a:ext cx="549235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Chiller</vt:lpstr>
      <vt:lpstr>Goudy Stout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4</cp:revision>
  <dcterms:created xsi:type="dcterms:W3CDTF">2023-03-31T13:39:19Z</dcterms:created>
  <dcterms:modified xsi:type="dcterms:W3CDTF">2023-03-31T17:52:01Z</dcterms:modified>
</cp:coreProperties>
</file>