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74" r:id="rId5"/>
    <p:sldId id="275" r:id="rId6"/>
    <p:sldId id="276" r:id="rId7"/>
    <p:sldId id="263" r:id="rId8"/>
    <p:sldId id="258" r:id="rId9"/>
    <p:sldId id="264" r:id="rId10"/>
    <p:sldId id="270" r:id="rId11"/>
    <p:sldId id="259" r:id="rId12"/>
    <p:sldId id="273" r:id="rId13"/>
    <p:sldId id="268" r:id="rId14"/>
    <p:sldId id="271" r:id="rId15"/>
    <p:sldId id="272" r:id="rId16"/>
    <p:sldId id="260" r:id="rId17"/>
    <p:sldId id="269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1ACBC-F049-4D35-9098-4C569882931A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64E3-B919-47B1-8613-4456D0386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25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64E3-B919-47B1-8613-4456D0386868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321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64E3-B919-47B1-8613-4456D0386868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147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A3600-21FD-3E1F-CD12-F0EE60BE2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A534D-E74D-CFEC-9A55-B72034E52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42956D-D27D-56D9-E157-E05A26A3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1B28-7A60-425A-98B3-C6A1D3D96514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F4CF0-3675-EEC8-3052-3C3FFA82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6925A5-3247-33E5-5C09-5C069A25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F5C-419D-4793-BA3B-8A3269FAC7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955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CC876-E09E-3B06-2DDB-90CD56F0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94C027-EE58-FF1E-2766-5C8B8A87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861C0C-BC57-E504-66A6-DBDC6389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1B28-7A60-425A-98B3-C6A1D3D96514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2C062-D189-3D1F-3F1C-403BF15A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9DF37-9A32-1598-521A-49BB41F1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F5C-419D-4793-BA3B-8A3269FAC7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744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154EB4-7398-2DEC-D1BD-665FCC5F1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2B2020-7E43-961A-F54B-160D3605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EB8A9-C136-BA07-3A9B-D70354AD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1B28-7A60-425A-98B3-C6A1D3D96514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D1D1CA-293E-EC78-8F59-239CB2E8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AF431-5F31-9873-EB59-A6B3CE5A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F5C-419D-4793-BA3B-8A3269FAC7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956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2EAC7-7EA6-CAEC-27C1-76A538E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FCFCEA-4D0A-E317-7989-19CC9FA1C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1EFF2-2F0E-8B38-69C5-C3B08EBB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1B28-7A60-425A-98B3-C6A1D3D96514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94EA2A-5D9B-8EE3-A16F-3278F392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A2ACA-E285-E4F1-1AE7-B4BC78A4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F5C-419D-4793-BA3B-8A3269FAC7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94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E7228-131C-8BCF-92A6-E5E47C67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F6914F-33E5-69F8-46EE-7352800A8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B281A8-68EB-25DA-18D3-708F0A43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1B28-7A60-425A-98B3-C6A1D3D96514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8FAE1-140C-64C2-E7B4-897CDB38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C0A383-6610-B3B8-1274-CE737B5D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F5C-419D-4793-BA3B-8A3269FAC7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667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4AB8A-79B3-065E-813A-4DBAF982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03358-953A-733E-0283-130DF2FAF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EA8D7A-5079-36DD-96ED-5BB5DAFB2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51D383-401A-E74D-5993-1B6A8C5F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1B28-7A60-425A-98B3-C6A1D3D96514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B35AF7-85C6-48C9-9A10-A8FC9EE5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E5CE9B-BF87-0AE1-E13F-7BCDD796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F5C-419D-4793-BA3B-8A3269FAC7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54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CACE4-3ACA-12BF-A94F-51C10AD8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C6D19A-8E46-C121-4439-E1A05645A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9A5DE1-3188-EA1C-AC60-C6AB1409A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94B8A8-C789-88DA-8CD1-F7C4375DF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6B894B-0992-CFBD-CF38-7A3C6544E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DC053E-E5A8-3926-6B6D-E4A62A16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1B28-7A60-425A-98B3-C6A1D3D96514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51BE33-9C90-7FCE-3134-136CB7FC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0FED08-848E-9680-C65A-161E6531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F5C-419D-4793-BA3B-8A3269FAC7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710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82352-D4A8-CB8E-8012-7DC18D34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53DE55-601A-8A5D-41B2-0889633A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1B28-7A60-425A-98B3-C6A1D3D96514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9278C3-E278-94AE-4676-1862651C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E78994-CCA1-F961-9EA1-93222150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F5C-419D-4793-BA3B-8A3269FAC7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896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F8E6FE-B570-1617-7FD8-E745DB0A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1B28-7A60-425A-98B3-C6A1D3D96514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8CB4FA-AABC-6DA3-110A-049A7EC3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1DFF47-71ED-E798-8326-74873BE2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F5C-419D-4793-BA3B-8A3269FAC7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401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F543-F6F4-224C-63B0-7F3B6DDD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215679-B960-5CD3-9EB2-6970CCA94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C21C8E-4E32-D86C-7FD4-3F77BE32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D14C13-CBA8-8F2F-F303-8C8BA75F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1B28-7A60-425A-98B3-C6A1D3D96514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A5DD80-782D-5F30-40A5-92BED6D1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F04877-93FD-F4BA-48E5-99ACFD16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F5C-419D-4793-BA3B-8A3269FAC7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61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BB108-C872-1AF4-F963-46AB56AB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EA3ABF-9249-2379-1DCC-0CA4A5B36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B432FD-A5F6-CB9B-2ABF-36A3045CC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3CA4FF-5622-0568-E569-EBC7803D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1B28-7A60-425A-98B3-C6A1D3D96514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7530BA-D940-CCE3-C827-5E5EB567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9E7A8D-65EE-5BAC-61BC-355BDA7A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F5C-419D-4793-BA3B-8A3269FAC7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74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BCA24-7BF3-8E33-7106-B41E430C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4990FB-F1A3-23C1-A0A1-488020DD3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8E6068-42B3-F138-37F7-928B9ED89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F1B28-7A60-425A-98B3-C6A1D3D96514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2910FC-F234-2AE2-D971-04763740F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79464-9970-5D9D-0FCD-83048F09A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7F5C-419D-4793-BA3B-8A3269FAC7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123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slide" Target="slide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slide" Target="slide13.xml"/><Relationship Id="rId5" Type="http://schemas.openxmlformats.org/officeDocument/2006/relationships/image" Target="../media/image2.png"/><Relationship Id="rId4" Type="http://schemas.openxmlformats.org/officeDocument/2006/relationships/image" Target="../media/image5.jpe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slide" Target="slide13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" Target="slide1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slide" Target="slide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slide" Target="slide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slide" Target="slide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slide" Target="slide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slide" Target="slide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slide" Target="slide9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Layout" Target="../slideLayouts/slideLayout2.xml"/><Relationship Id="rId7" Type="http://schemas.openxmlformats.org/officeDocument/2006/relationships/slide" Target="slide1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usic">
            <a:hlinkClick r:id="" action="ppaction://media"/>
            <a:extLst>
              <a:ext uri="{FF2B5EF4-FFF2-40B4-BE49-F238E27FC236}">
                <a16:creationId xmlns:a16="http://schemas.microsoft.com/office/drawing/2014/main" id="{DD372B4A-BF59-1BC7-CF7B-958AFF3E2C5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37D63A4-0441-2153-551A-F391B7C59A71}"/>
              </a:ext>
            </a:extLst>
          </p:cNvPr>
          <p:cNvSpPr/>
          <p:nvPr/>
        </p:nvSpPr>
        <p:spPr>
          <a:xfrm>
            <a:off x="145722" y="2927729"/>
            <a:ext cx="4294302" cy="30723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s-ES" dirty="0">
                <a:latin typeface="Century Schoolbook"/>
                <a:cs typeface="Arabic Typesetting"/>
              </a:rPr>
              <a:t>Bienvenidos este código QR les permitía  entrar a la cola espera para poner el tipo de música que desee….</a:t>
            </a:r>
            <a:endParaRPr lang="es-CO" dirty="0">
              <a:latin typeface="Century Schoolbook"/>
              <a:cs typeface="Arabic Typesetting"/>
            </a:endParaRPr>
          </a:p>
        </p:txBody>
      </p:sp>
      <p:pic>
        <p:nvPicPr>
          <p:cNvPr id="10" name="Picture 2" descr="Códigos QR: qué son y para qué sirven| OCU">
            <a:hlinkClick r:id="rId6" action="ppaction://hlinksldjump"/>
            <a:extLst>
              <a:ext uri="{FF2B5EF4-FFF2-40B4-BE49-F238E27FC236}">
                <a16:creationId xmlns:a16="http://schemas.microsoft.com/office/drawing/2014/main" id="{DCF6764D-B431-AF80-A9CB-41F354411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3384" r="3001" b="3218"/>
          <a:stretch/>
        </p:blipFill>
        <p:spPr bwMode="auto">
          <a:xfrm>
            <a:off x="354329" y="1451066"/>
            <a:ext cx="2625850" cy="21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62EA419-45AC-44FF-846A-F0F82C8CE5F4}"/>
              </a:ext>
            </a:extLst>
          </p:cNvPr>
          <p:cNvSpPr txBox="1"/>
          <p:nvPr/>
        </p:nvSpPr>
        <p:spPr>
          <a:xfrm rot="21086937">
            <a:off x="1206757" y="-30815"/>
            <a:ext cx="241935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9600" b="1" dirty="0">
                <a:ln/>
              </a:rPr>
              <a:t>QR</a:t>
            </a:r>
            <a:endParaRPr lang="es-CO" sz="9600" b="1" dirty="0">
              <a:ln/>
            </a:endParaRP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6DB64DEC-DD79-6762-D809-FC9D5D47A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29" y="5780231"/>
            <a:ext cx="749178" cy="7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usic">
            <a:hlinkClick r:id="" action="ppaction://media"/>
            <a:extLst>
              <a:ext uri="{FF2B5EF4-FFF2-40B4-BE49-F238E27FC236}">
                <a16:creationId xmlns:a16="http://schemas.microsoft.com/office/drawing/2014/main" id="{801F091F-F3CC-E51F-FCE6-956209A3AC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-43217"/>
            <a:ext cx="12192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1A6E42B-220B-5B66-0512-00FBBBFBAC00}"/>
              </a:ext>
            </a:extLst>
          </p:cNvPr>
          <p:cNvSpPr/>
          <p:nvPr/>
        </p:nvSpPr>
        <p:spPr>
          <a:xfrm rot="16200000">
            <a:off x="4195762" y="-1046559"/>
            <a:ext cx="4295775" cy="85153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AE31B76-9FC2-1D1A-3C1D-22F8BD3359D3}"/>
              </a:ext>
            </a:extLst>
          </p:cNvPr>
          <p:cNvSpPr/>
          <p:nvPr/>
        </p:nvSpPr>
        <p:spPr>
          <a:xfrm>
            <a:off x="3421731" y="1645975"/>
            <a:ext cx="5348538" cy="3524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latin typeface="Century Schoolbook"/>
              </a:rPr>
              <a:t>CODIGO DE VERIFICACIÓN</a:t>
            </a:r>
            <a:r>
              <a:rPr lang="es-ES" dirty="0"/>
              <a:t>: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0491C90-E78F-06D1-4188-3E401C897F19}"/>
              </a:ext>
            </a:extLst>
          </p:cNvPr>
          <p:cNvSpPr/>
          <p:nvPr/>
        </p:nvSpPr>
        <p:spPr>
          <a:xfrm>
            <a:off x="3168316" y="2462462"/>
            <a:ext cx="705853" cy="1102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B5B0CA-BCC1-3C29-670E-F1C4B1A5D041}"/>
              </a:ext>
            </a:extLst>
          </p:cNvPr>
          <p:cNvSpPr/>
          <p:nvPr/>
        </p:nvSpPr>
        <p:spPr>
          <a:xfrm>
            <a:off x="4139553" y="2462461"/>
            <a:ext cx="705853" cy="1102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B00F7B7-B305-E2D9-8C9A-C986F0149478}"/>
              </a:ext>
            </a:extLst>
          </p:cNvPr>
          <p:cNvSpPr/>
          <p:nvPr/>
        </p:nvSpPr>
        <p:spPr>
          <a:xfrm>
            <a:off x="5110790" y="2462460"/>
            <a:ext cx="705853" cy="1102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036F661-0860-B75D-E430-607DA920209E}"/>
              </a:ext>
            </a:extLst>
          </p:cNvPr>
          <p:cNvSpPr/>
          <p:nvPr/>
        </p:nvSpPr>
        <p:spPr>
          <a:xfrm>
            <a:off x="6193132" y="2462460"/>
            <a:ext cx="705853" cy="1102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5EA2CE8-7F93-5478-451D-E6BC9F0F0CBB}"/>
              </a:ext>
            </a:extLst>
          </p:cNvPr>
          <p:cNvSpPr/>
          <p:nvPr/>
        </p:nvSpPr>
        <p:spPr>
          <a:xfrm>
            <a:off x="7275474" y="2462459"/>
            <a:ext cx="705853" cy="1102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8F4A62A-F0B4-51E2-6DCD-9D7AEBCCC971}"/>
              </a:ext>
            </a:extLst>
          </p:cNvPr>
          <p:cNvSpPr/>
          <p:nvPr/>
        </p:nvSpPr>
        <p:spPr>
          <a:xfrm>
            <a:off x="8268077" y="2462458"/>
            <a:ext cx="705853" cy="1102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F758F4D-10D1-709E-A0FE-4CFFA77F93AF}"/>
              </a:ext>
            </a:extLst>
          </p:cNvPr>
          <p:cNvSpPr/>
          <p:nvPr/>
        </p:nvSpPr>
        <p:spPr>
          <a:xfrm>
            <a:off x="5348199" y="4125867"/>
            <a:ext cx="1689865" cy="4400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VERIFICAR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07FE667-AE90-2662-E492-1D9A3D838560}"/>
              </a:ext>
            </a:extLst>
          </p:cNvPr>
          <p:cNvSpPr/>
          <p:nvPr/>
        </p:nvSpPr>
        <p:spPr>
          <a:xfrm>
            <a:off x="3648635" y="2814918"/>
            <a:ext cx="4669198" cy="13984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CODIGO ERRONEO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hlinkClick r:id="rId7" action="ppaction://hlinksldjump"/>
            <a:extLst>
              <a:ext uri="{FF2B5EF4-FFF2-40B4-BE49-F238E27FC236}">
                <a16:creationId xmlns:a16="http://schemas.microsoft.com/office/drawing/2014/main" id="{12C7A159-5E51-D97F-AF37-7C9DB326DA82}"/>
              </a:ext>
            </a:extLst>
          </p:cNvPr>
          <p:cNvSpPr/>
          <p:nvPr/>
        </p:nvSpPr>
        <p:spPr>
          <a:xfrm>
            <a:off x="7981327" y="2752165"/>
            <a:ext cx="463426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CO" dirty="0"/>
          </a:p>
        </p:txBody>
      </p:sp>
      <p:pic>
        <p:nvPicPr>
          <p:cNvPr id="7" name="Imagen 2">
            <a:extLst>
              <a:ext uri="{FF2B5EF4-FFF2-40B4-BE49-F238E27FC236}">
                <a16:creationId xmlns:a16="http://schemas.microsoft.com/office/drawing/2014/main" id="{B8C42B41-E3D6-563C-F0F0-5A48930EC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086" y="5978194"/>
            <a:ext cx="749178" cy="7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usic">
            <a:hlinkClick r:id="" action="ppaction://media"/>
            <a:extLst>
              <a:ext uri="{FF2B5EF4-FFF2-40B4-BE49-F238E27FC236}">
                <a16:creationId xmlns:a16="http://schemas.microsoft.com/office/drawing/2014/main" id="{A5DDF6A2-92A5-09C0-07B1-0C9035FFFE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8334A1C-8347-4263-EA02-23ED20F873C8}"/>
              </a:ext>
            </a:extLst>
          </p:cNvPr>
          <p:cNvSpPr/>
          <p:nvPr/>
        </p:nvSpPr>
        <p:spPr>
          <a:xfrm>
            <a:off x="379594" y="1990260"/>
            <a:ext cx="5562600" cy="3962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B0D9ED2-709C-8AEB-8040-4E5F7B079C90}"/>
              </a:ext>
            </a:extLst>
          </p:cNvPr>
          <p:cNvSpPr/>
          <p:nvPr/>
        </p:nvSpPr>
        <p:spPr>
          <a:xfrm>
            <a:off x="1" y="0"/>
            <a:ext cx="12192000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074DAD-8ED5-6013-4F85-E81823F1C491}"/>
              </a:ext>
            </a:extLst>
          </p:cNvPr>
          <p:cNvSpPr/>
          <p:nvPr/>
        </p:nvSpPr>
        <p:spPr>
          <a:xfrm>
            <a:off x="911070" y="3644533"/>
            <a:ext cx="2134043" cy="3254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latin typeface="Century Schoolbook"/>
              </a:rPr>
              <a:t>JHON SHOOY</a:t>
            </a:r>
            <a:endParaRPr lang="es-CO">
              <a:latin typeface="Century Schoolbook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AA1AD3D-9750-C850-E3AD-CCFD28178222}"/>
              </a:ext>
            </a:extLst>
          </p:cNvPr>
          <p:cNvSpPr/>
          <p:nvPr/>
        </p:nvSpPr>
        <p:spPr>
          <a:xfrm>
            <a:off x="1384970" y="5139972"/>
            <a:ext cx="1183644" cy="419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latin typeface="Century Schoolbook"/>
                <a:cs typeface="Calibri"/>
              </a:rPr>
              <a:t>MESA</a:t>
            </a:r>
            <a:r>
              <a:rPr lang="es-MX" dirty="0">
                <a:latin typeface="Calibri"/>
                <a:cs typeface="Calibri"/>
              </a:rPr>
              <a:t> #</a:t>
            </a:r>
            <a:endParaRPr lang="es-CO" dirty="0">
              <a:latin typeface="Calibri"/>
              <a:cs typeface="Calibri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701D2CD-8358-20E1-388E-D15B721E2130}"/>
              </a:ext>
            </a:extLst>
          </p:cNvPr>
          <p:cNvSpPr/>
          <p:nvPr/>
        </p:nvSpPr>
        <p:spPr>
          <a:xfrm>
            <a:off x="911070" y="4675275"/>
            <a:ext cx="2134043" cy="255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1104805320</a:t>
            </a:r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26A5BA6-0419-B562-7D5C-7B1E7313BABA}"/>
              </a:ext>
            </a:extLst>
          </p:cNvPr>
          <p:cNvSpPr/>
          <p:nvPr/>
        </p:nvSpPr>
        <p:spPr>
          <a:xfrm>
            <a:off x="911070" y="4155778"/>
            <a:ext cx="2134043" cy="32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CO">
                <a:latin typeface="Century Schoolbook"/>
                <a:cs typeface="Calibri"/>
              </a:rPr>
              <a:t>SANCHEZ</a:t>
            </a:r>
          </a:p>
        </p:txBody>
      </p:sp>
      <p:sp>
        <p:nvSpPr>
          <p:cNvPr id="3" name="Rectangle: Rounded Corners 2">
            <a:hlinkClick r:id="rId6" action="ppaction://hlinksldjump"/>
            <a:extLst>
              <a:ext uri="{FF2B5EF4-FFF2-40B4-BE49-F238E27FC236}">
                <a16:creationId xmlns:a16="http://schemas.microsoft.com/office/drawing/2014/main" id="{C4646AE1-44A6-A673-BC2F-7C022F1F78B5}"/>
              </a:ext>
            </a:extLst>
          </p:cNvPr>
          <p:cNvSpPr/>
          <p:nvPr/>
        </p:nvSpPr>
        <p:spPr>
          <a:xfrm>
            <a:off x="4778186" y="5349541"/>
            <a:ext cx="851649" cy="419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Century Schoolbook"/>
                <a:cs typeface="Calibri"/>
              </a:rPr>
              <a:t>IR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0408EA3-CF63-BEC0-A7DB-A0BFADB485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5657" y="2260745"/>
            <a:ext cx="1382957" cy="1113303"/>
          </a:xfrm>
          <a:prstGeom prst="rect">
            <a:avLst/>
          </a:prstGeom>
        </p:spPr>
      </p:pic>
      <p:sp>
        <p:nvSpPr>
          <p:cNvPr id="2" name="CuadroTexto 1">
            <a:hlinkClick r:id="rId8" action="ppaction://hlinksldjump"/>
            <a:extLst>
              <a:ext uri="{FF2B5EF4-FFF2-40B4-BE49-F238E27FC236}">
                <a16:creationId xmlns:a16="http://schemas.microsoft.com/office/drawing/2014/main" id="{0D735662-B332-F77F-60A2-D43CD2E0441D}"/>
              </a:ext>
            </a:extLst>
          </p:cNvPr>
          <p:cNvSpPr txBox="1"/>
          <p:nvPr/>
        </p:nvSpPr>
        <p:spPr>
          <a:xfrm>
            <a:off x="4855446" y="2187389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EDITAR</a:t>
            </a:r>
            <a:endParaRPr lang="es-CO" dirty="0"/>
          </a:p>
        </p:txBody>
      </p:sp>
      <p:pic>
        <p:nvPicPr>
          <p:cNvPr id="8" name="Imagen 2">
            <a:extLst>
              <a:ext uri="{FF2B5EF4-FFF2-40B4-BE49-F238E27FC236}">
                <a16:creationId xmlns:a16="http://schemas.microsoft.com/office/drawing/2014/main" id="{6F3DEC2C-5A5C-FCB3-6FB4-CC579F2591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892" y="6097744"/>
            <a:ext cx="667667" cy="6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usic">
            <a:hlinkClick r:id="" action="ppaction://media"/>
            <a:extLst>
              <a:ext uri="{FF2B5EF4-FFF2-40B4-BE49-F238E27FC236}">
                <a16:creationId xmlns:a16="http://schemas.microsoft.com/office/drawing/2014/main" id="{B27C37BD-D28D-FCF1-C51A-0607514FD36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" y="786"/>
            <a:ext cx="12191998" cy="6857214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8334A1C-8347-4263-EA02-23ED20F873C8}"/>
              </a:ext>
            </a:extLst>
          </p:cNvPr>
          <p:cNvSpPr/>
          <p:nvPr/>
        </p:nvSpPr>
        <p:spPr>
          <a:xfrm>
            <a:off x="379594" y="1990260"/>
            <a:ext cx="5562600" cy="3962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B0D9ED2-709C-8AEB-8040-4E5F7B079C90}"/>
              </a:ext>
            </a:extLst>
          </p:cNvPr>
          <p:cNvSpPr/>
          <p:nvPr/>
        </p:nvSpPr>
        <p:spPr>
          <a:xfrm>
            <a:off x="1" y="0"/>
            <a:ext cx="12192000" cy="8858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074DAD-8ED5-6013-4F85-E81823F1C491}"/>
              </a:ext>
            </a:extLst>
          </p:cNvPr>
          <p:cNvSpPr/>
          <p:nvPr/>
        </p:nvSpPr>
        <p:spPr>
          <a:xfrm>
            <a:off x="911070" y="3644533"/>
            <a:ext cx="2134043" cy="3254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latin typeface="Century Schoolbook"/>
              </a:rPr>
              <a:t>JHON SHOOY</a:t>
            </a:r>
            <a:endParaRPr lang="es-CO" dirty="0">
              <a:latin typeface="Century Schoolbook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AA1AD3D-9750-C850-E3AD-CCFD28178222}"/>
              </a:ext>
            </a:extLst>
          </p:cNvPr>
          <p:cNvSpPr/>
          <p:nvPr/>
        </p:nvSpPr>
        <p:spPr>
          <a:xfrm>
            <a:off x="1384970" y="5139972"/>
            <a:ext cx="1183644" cy="4191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latin typeface="Century Schoolbook"/>
                <a:cs typeface="Calibri"/>
              </a:rPr>
              <a:t>MESA</a:t>
            </a:r>
            <a:r>
              <a:rPr lang="es-MX" dirty="0">
                <a:latin typeface="Calibri"/>
                <a:cs typeface="Calibri"/>
              </a:rPr>
              <a:t> #</a:t>
            </a:r>
            <a:endParaRPr lang="es-CO" dirty="0">
              <a:latin typeface="Calibri"/>
              <a:cs typeface="Calibri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701D2CD-8358-20E1-388E-D15B721E2130}"/>
              </a:ext>
            </a:extLst>
          </p:cNvPr>
          <p:cNvSpPr/>
          <p:nvPr/>
        </p:nvSpPr>
        <p:spPr>
          <a:xfrm>
            <a:off x="911070" y="4675275"/>
            <a:ext cx="2134043" cy="255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1104805320</a:t>
            </a:r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26A5BA6-0419-B562-7D5C-7B1E7313BABA}"/>
              </a:ext>
            </a:extLst>
          </p:cNvPr>
          <p:cNvSpPr/>
          <p:nvPr/>
        </p:nvSpPr>
        <p:spPr>
          <a:xfrm>
            <a:off x="911070" y="4155778"/>
            <a:ext cx="2134043" cy="32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CO" dirty="0">
                <a:latin typeface="Century Schoolbook"/>
                <a:cs typeface="Calibri"/>
              </a:rPr>
              <a:t>SANCHEZ</a:t>
            </a:r>
          </a:p>
        </p:txBody>
      </p:sp>
      <p:sp>
        <p:nvSpPr>
          <p:cNvPr id="3" name="Rectangle: Rounded Corners 2">
            <a:hlinkClick r:id="rId6" action="ppaction://hlinksldjump"/>
            <a:extLst>
              <a:ext uri="{FF2B5EF4-FFF2-40B4-BE49-F238E27FC236}">
                <a16:creationId xmlns:a16="http://schemas.microsoft.com/office/drawing/2014/main" id="{C4646AE1-44A6-A673-BC2F-7C022F1F78B5}"/>
              </a:ext>
            </a:extLst>
          </p:cNvPr>
          <p:cNvSpPr/>
          <p:nvPr/>
        </p:nvSpPr>
        <p:spPr>
          <a:xfrm>
            <a:off x="4778186" y="5349541"/>
            <a:ext cx="851649" cy="4191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Century Schoolbook"/>
                <a:cs typeface="Calibri"/>
              </a:rPr>
              <a:t>IR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D735662-B332-F77F-60A2-D43CD2E0441D}"/>
              </a:ext>
            </a:extLst>
          </p:cNvPr>
          <p:cNvSpPr txBox="1"/>
          <p:nvPr/>
        </p:nvSpPr>
        <p:spPr>
          <a:xfrm>
            <a:off x="4855446" y="2187389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EDITAR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FF5A3FA-CD31-5F1D-6BC1-F7CEDBA10398}"/>
              </a:ext>
            </a:extLst>
          </p:cNvPr>
          <p:cNvSpPr/>
          <p:nvPr/>
        </p:nvSpPr>
        <p:spPr>
          <a:xfrm>
            <a:off x="2167331" y="3297416"/>
            <a:ext cx="735106" cy="1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CARGAR</a:t>
            </a:r>
            <a:endParaRPr lang="es-CO" sz="1100" dirty="0"/>
          </a:p>
        </p:txBody>
      </p:sp>
      <p:pic>
        <p:nvPicPr>
          <p:cNvPr id="9" name="Imagen 2">
            <a:extLst>
              <a:ext uri="{FF2B5EF4-FFF2-40B4-BE49-F238E27FC236}">
                <a16:creationId xmlns:a16="http://schemas.microsoft.com/office/drawing/2014/main" id="{BC677639-BB64-9905-1C1E-B46A2FDCC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18" y="6083971"/>
            <a:ext cx="648813" cy="64881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F967D88-0463-CE95-29CE-BD036C7569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04" r="27368"/>
          <a:stretch/>
        </p:blipFill>
        <p:spPr>
          <a:xfrm>
            <a:off x="964100" y="2469823"/>
            <a:ext cx="1043810" cy="10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2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usic">
            <a:hlinkClick r:id="" action="ppaction://media"/>
            <a:extLst>
              <a:ext uri="{FF2B5EF4-FFF2-40B4-BE49-F238E27FC236}">
                <a16:creationId xmlns:a16="http://schemas.microsoft.com/office/drawing/2014/main" id="{869087F6-F4E2-A5D5-4B08-A4C5AAA2279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98244F6-7E1C-469E-36D8-7380FDB4259A}"/>
              </a:ext>
            </a:extLst>
          </p:cNvPr>
          <p:cNvSpPr/>
          <p:nvPr/>
        </p:nvSpPr>
        <p:spPr>
          <a:xfrm>
            <a:off x="824753" y="3334870"/>
            <a:ext cx="6347012" cy="484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hlinkClick r:id="rId5" action="ppaction://hlinksldjump"/>
            <a:extLst>
              <a:ext uri="{FF2B5EF4-FFF2-40B4-BE49-F238E27FC236}">
                <a16:creationId xmlns:a16="http://schemas.microsoft.com/office/drawing/2014/main" id="{85B0C58D-9F34-5EA2-58D2-8396ADFFE5C9}"/>
              </a:ext>
            </a:extLst>
          </p:cNvPr>
          <p:cNvSpPr/>
          <p:nvPr/>
        </p:nvSpPr>
        <p:spPr>
          <a:xfrm>
            <a:off x="5961529" y="3962400"/>
            <a:ext cx="1210236" cy="30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ENVIAR</a:t>
            </a:r>
            <a:endParaRPr lang="es-CO" sz="2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BE4C231-5544-93A5-0325-F0F4D4C2D08B}"/>
              </a:ext>
            </a:extLst>
          </p:cNvPr>
          <p:cNvSpPr/>
          <p:nvPr/>
        </p:nvSpPr>
        <p:spPr>
          <a:xfrm>
            <a:off x="430307" y="471537"/>
            <a:ext cx="11582400" cy="831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995A4D-4BF3-0C22-D75B-08D1202C36D5}"/>
              </a:ext>
            </a:extLst>
          </p:cNvPr>
          <p:cNvSpPr txBox="1"/>
          <p:nvPr/>
        </p:nvSpPr>
        <p:spPr>
          <a:xfrm>
            <a:off x="537882" y="625895"/>
            <a:ext cx="1783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i="1" dirty="0"/>
              <a:t>Music  J.J.J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5F5FD3-93E8-DB3E-0553-123951907D37}"/>
              </a:ext>
            </a:extLst>
          </p:cNvPr>
          <p:cNvSpPr txBox="1"/>
          <p:nvPr/>
        </p:nvSpPr>
        <p:spPr>
          <a:xfrm>
            <a:off x="824753" y="2965538"/>
            <a:ext cx="236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COLOQUE SU CANCION</a:t>
            </a:r>
            <a:endParaRPr lang="es-CO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8A9C1F9-D2B3-5944-14D7-45B488FC9B0D}"/>
              </a:ext>
            </a:extLst>
          </p:cNvPr>
          <p:cNvSpPr/>
          <p:nvPr/>
        </p:nvSpPr>
        <p:spPr>
          <a:xfrm>
            <a:off x="9126070" y="1667435"/>
            <a:ext cx="2312894" cy="22949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84F2D9-544A-0D95-7926-9A48686E1D1F}"/>
              </a:ext>
            </a:extLst>
          </p:cNvPr>
          <p:cNvSpPr txBox="1"/>
          <p:nvPr/>
        </p:nvSpPr>
        <p:spPr>
          <a:xfrm>
            <a:off x="9870141" y="4265418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Nombre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59BBBA8-454A-A2A9-7ACE-0157C90DFA16}"/>
              </a:ext>
            </a:extLst>
          </p:cNvPr>
          <p:cNvSpPr txBox="1"/>
          <p:nvPr/>
        </p:nvSpPr>
        <p:spPr>
          <a:xfrm>
            <a:off x="9982800" y="5190565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MESA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1209A77-DE82-4A7B-8D98-DB1ABFF28C92}"/>
              </a:ext>
            </a:extLst>
          </p:cNvPr>
          <p:cNvSpPr/>
          <p:nvPr/>
        </p:nvSpPr>
        <p:spPr>
          <a:xfrm>
            <a:off x="9403977" y="4634750"/>
            <a:ext cx="2124635" cy="30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PEPITO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DE8C1D8-B49E-8635-C1A7-6EBDBB99C460}"/>
              </a:ext>
            </a:extLst>
          </p:cNvPr>
          <p:cNvSpPr/>
          <p:nvPr/>
        </p:nvSpPr>
        <p:spPr>
          <a:xfrm>
            <a:off x="10041670" y="5559897"/>
            <a:ext cx="728983" cy="30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#4</a:t>
            </a:r>
            <a:endParaRPr lang="es-CO" dirty="0"/>
          </a:p>
        </p:txBody>
      </p:sp>
      <p:pic>
        <p:nvPicPr>
          <p:cNvPr id="13" name="Imagen 2">
            <a:extLst>
              <a:ext uri="{FF2B5EF4-FFF2-40B4-BE49-F238E27FC236}">
                <a16:creationId xmlns:a16="http://schemas.microsoft.com/office/drawing/2014/main" id="{9DCD7906-3324-C780-35B3-BB7F18D38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93" y="6011874"/>
            <a:ext cx="749178" cy="7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usic">
            <a:hlinkClick r:id="" action="ppaction://media"/>
            <a:extLst>
              <a:ext uri="{FF2B5EF4-FFF2-40B4-BE49-F238E27FC236}">
                <a16:creationId xmlns:a16="http://schemas.microsoft.com/office/drawing/2014/main" id="{5B831007-5330-0A6F-895E-7EE75345E35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98244F6-7E1C-469E-36D8-7380FDB4259A}"/>
              </a:ext>
            </a:extLst>
          </p:cNvPr>
          <p:cNvSpPr/>
          <p:nvPr/>
        </p:nvSpPr>
        <p:spPr>
          <a:xfrm>
            <a:off x="824753" y="3334870"/>
            <a:ext cx="6347012" cy="484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5B0C58D-9F34-5EA2-58D2-8396ADFFE5C9}"/>
              </a:ext>
            </a:extLst>
          </p:cNvPr>
          <p:cNvSpPr/>
          <p:nvPr/>
        </p:nvSpPr>
        <p:spPr>
          <a:xfrm>
            <a:off x="5961529" y="3962400"/>
            <a:ext cx="1210236" cy="30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ENVIAR</a:t>
            </a:r>
            <a:endParaRPr lang="es-CO" sz="2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BE4C231-5544-93A5-0325-F0F4D4C2D08B}"/>
              </a:ext>
            </a:extLst>
          </p:cNvPr>
          <p:cNvSpPr/>
          <p:nvPr/>
        </p:nvSpPr>
        <p:spPr>
          <a:xfrm>
            <a:off x="439272" y="471537"/>
            <a:ext cx="11582400" cy="831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995A4D-4BF3-0C22-D75B-08D1202C36D5}"/>
              </a:ext>
            </a:extLst>
          </p:cNvPr>
          <p:cNvSpPr txBox="1"/>
          <p:nvPr/>
        </p:nvSpPr>
        <p:spPr>
          <a:xfrm>
            <a:off x="537882" y="625895"/>
            <a:ext cx="1783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i="1" dirty="0"/>
              <a:t> Music J.J.J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5F5FD3-93E8-DB3E-0553-123951907D37}"/>
              </a:ext>
            </a:extLst>
          </p:cNvPr>
          <p:cNvSpPr txBox="1"/>
          <p:nvPr/>
        </p:nvSpPr>
        <p:spPr>
          <a:xfrm>
            <a:off x="824753" y="2965538"/>
            <a:ext cx="236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COLOQUE SU CANCION</a:t>
            </a:r>
            <a:endParaRPr lang="es-CO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8A9C1F9-D2B3-5944-14D7-45B488FC9B0D}"/>
              </a:ext>
            </a:extLst>
          </p:cNvPr>
          <p:cNvSpPr/>
          <p:nvPr/>
        </p:nvSpPr>
        <p:spPr>
          <a:xfrm>
            <a:off x="9126070" y="1667435"/>
            <a:ext cx="2312894" cy="22949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84F2D9-544A-0D95-7926-9A48686E1D1F}"/>
              </a:ext>
            </a:extLst>
          </p:cNvPr>
          <p:cNvSpPr txBox="1"/>
          <p:nvPr/>
        </p:nvSpPr>
        <p:spPr>
          <a:xfrm>
            <a:off x="9870141" y="4265418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Nombre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59BBBA8-454A-A2A9-7ACE-0157C90DFA16}"/>
              </a:ext>
            </a:extLst>
          </p:cNvPr>
          <p:cNvSpPr txBox="1"/>
          <p:nvPr/>
        </p:nvSpPr>
        <p:spPr>
          <a:xfrm>
            <a:off x="9982800" y="5190565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MESA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1209A77-DE82-4A7B-8D98-DB1ABFF28C92}"/>
              </a:ext>
            </a:extLst>
          </p:cNvPr>
          <p:cNvSpPr/>
          <p:nvPr/>
        </p:nvSpPr>
        <p:spPr>
          <a:xfrm>
            <a:off x="9403977" y="4634750"/>
            <a:ext cx="2124635" cy="30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DE8C1D8-B49E-8635-C1A7-6EBDBB99C460}"/>
              </a:ext>
            </a:extLst>
          </p:cNvPr>
          <p:cNvSpPr/>
          <p:nvPr/>
        </p:nvSpPr>
        <p:spPr>
          <a:xfrm>
            <a:off x="9403977" y="5559897"/>
            <a:ext cx="2124635" cy="30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1E29F2-DF05-1FBF-8490-0A1924974184}"/>
              </a:ext>
            </a:extLst>
          </p:cNvPr>
          <p:cNvSpPr/>
          <p:nvPr/>
        </p:nvSpPr>
        <p:spPr>
          <a:xfrm>
            <a:off x="4899213" y="3645044"/>
            <a:ext cx="2662517" cy="63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Su canción se envió correctamente</a:t>
            </a:r>
            <a:endParaRPr lang="es-CO" dirty="0"/>
          </a:p>
        </p:txBody>
      </p:sp>
      <p:sp>
        <p:nvSpPr>
          <p:cNvPr id="13" name="Rectángulo 12">
            <a:hlinkClick r:id="rId5" action="ppaction://hlinksldjump"/>
            <a:extLst>
              <a:ext uri="{FF2B5EF4-FFF2-40B4-BE49-F238E27FC236}">
                <a16:creationId xmlns:a16="http://schemas.microsoft.com/office/drawing/2014/main" id="{6970AA06-012F-2201-934D-2A73424BD4FB}"/>
              </a:ext>
            </a:extLst>
          </p:cNvPr>
          <p:cNvSpPr/>
          <p:nvPr/>
        </p:nvSpPr>
        <p:spPr>
          <a:xfrm>
            <a:off x="7413812" y="3558988"/>
            <a:ext cx="259976" cy="259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CO" dirty="0"/>
          </a:p>
        </p:txBody>
      </p:sp>
      <p:pic>
        <p:nvPicPr>
          <p:cNvPr id="15" name="Imagen 2">
            <a:extLst>
              <a:ext uri="{FF2B5EF4-FFF2-40B4-BE49-F238E27FC236}">
                <a16:creationId xmlns:a16="http://schemas.microsoft.com/office/drawing/2014/main" id="{F246DD71-A48D-ABD2-7568-AB55C116F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93" y="5964629"/>
            <a:ext cx="749178" cy="7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usic">
            <a:hlinkClick r:id="" action="ppaction://media"/>
            <a:extLst>
              <a:ext uri="{FF2B5EF4-FFF2-40B4-BE49-F238E27FC236}">
                <a16:creationId xmlns:a16="http://schemas.microsoft.com/office/drawing/2014/main" id="{2CE0A557-E969-02B4-A25D-C3C7FAE95E4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98244F6-7E1C-469E-36D8-7380FDB4259A}"/>
              </a:ext>
            </a:extLst>
          </p:cNvPr>
          <p:cNvSpPr/>
          <p:nvPr/>
        </p:nvSpPr>
        <p:spPr>
          <a:xfrm>
            <a:off x="824753" y="3334870"/>
            <a:ext cx="6347012" cy="484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5B0C58D-9F34-5EA2-58D2-8396ADFFE5C9}"/>
              </a:ext>
            </a:extLst>
          </p:cNvPr>
          <p:cNvSpPr/>
          <p:nvPr/>
        </p:nvSpPr>
        <p:spPr>
          <a:xfrm>
            <a:off x="5961529" y="3962400"/>
            <a:ext cx="1210236" cy="30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ENVIAR</a:t>
            </a:r>
            <a:endParaRPr lang="es-CO" sz="2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BE4C231-5544-93A5-0325-F0F4D4C2D08B}"/>
              </a:ext>
            </a:extLst>
          </p:cNvPr>
          <p:cNvSpPr/>
          <p:nvPr/>
        </p:nvSpPr>
        <p:spPr>
          <a:xfrm>
            <a:off x="439272" y="471537"/>
            <a:ext cx="11582400" cy="831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995A4D-4BF3-0C22-D75B-08D1202C36D5}"/>
              </a:ext>
            </a:extLst>
          </p:cNvPr>
          <p:cNvSpPr txBox="1"/>
          <p:nvPr/>
        </p:nvSpPr>
        <p:spPr>
          <a:xfrm>
            <a:off x="537882" y="625895"/>
            <a:ext cx="1794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i="1" dirty="0"/>
              <a:t>Music J.J.J.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5F5FD3-93E8-DB3E-0553-123951907D37}"/>
              </a:ext>
            </a:extLst>
          </p:cNvPr>
          <p:cNvSpPr txBox="1"/>
          <p:nvPr/>
        </p:nvSpPr>
        <p:spPr>
          <a:xfrm>
            <a:off x="824753" y="2965538"/>
            <a:ext cx="236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COLOQUE SU CANCION</a:t>
            </a:r>
            <a:endParaRPr lang="es-CO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8A9C1F9-D2B3-5944-14D7-45B488FC9B0D}"/>
              </a:ext>
            </a:extLst>
          </p:cNvPr>
          <p:cNvSpPr/>
          <p:nvPr/>
        </p:nvSpPr>
        <p:spPr>
          <a:xfrm>
            <a:off x="9126070" y="1667435"/>
            <a:ext cx="2312894" cy="22949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84F2D9-544A-0D95-7926-9A48686E1D1F}"/>
              </a:ext>
            </a:extLst>
          </p:cNvPr>
          <p:cNvSpPr txBox="1"/>
          <p:nvPr/>
        </p:nvSpPr>
        <p:spPr>
          <a:xfrm>
            <a:off x="9870141" y="4265418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Nombre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59BBBA8-454A-A2A9-7ACE-0157C90DFA16}"/>
              </a:ext>
            </a:extLst>
          </p:cNvPr>
          <p:cNvSpPr txBox="1"/>
          <p:nvPr/>
        </p:nvSpPr>
        <p:spPr>
          <a:xfrm>
            <a:off x="9982800" y="5190565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MESA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1209A77-DE82-4A7B-8D98-DB1ABFF28C92}"/>
              </a:ext>
            </a:extLst>
          </p:cNvPr>
          <p:cNvSpPr/>
          <p:nvPr/>
        </p:nvSpPr>
        <p:spPr>
          <a:xfrm>
            <a:off x="9403977" y="4634750"/>
            <a:ext cx="2124635" cy="30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DE8C1D8-B49E-8635-C1A7-6EBDBB99C460}"/>
              </a:ext>
            </a:extLst>
          </p:cNvPr>
          <p:cNvSpPr/>
          <p:nvPr/>
        </p:nvSpPr>
        <p:spPr>
          <a:xfrm>
            <a:off x="9403977" y="5559897"/>
            <a:ext cx="2124635" cy="30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1E29F2-DF05-1FBF-8490-0A1924974184}"/>
              </a:ext>
            </a:extLst>
          </p:cNvPr>
          <p:cNvSpPr/>
          <p:nvPr/>
        </p:nvSpPr>
        <p:spPr>
          <a:xfrm>
            <a:off x="4899213" y="3645044"/>
            <a:ext cx="2662517" cy="63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Excedió el limite de canciones</a:t>
            </a:r>
            <a:endParaRPr lang="es-CO" dirty="0"/>
          </a:p>
        </p:txBody>
      </p:sp>
      <p:sp>
        <p:nvSpPr>
          <p:cNvPr id="13" name="Rectángulo 12">
            <a:hlinkClick r:id="rId5" action="ppaction://hlinksldjump"/>
            <a:extLst>
              <a:ext uri="{FF2B5EF4-FFF2-40B4-BE49-F238E27FC236}">
                <a16:creationId xmlns:a16="http://schemas.microsoft.com/office/drawing/2014/main" id="{6970AA06-012F-2201-934D-2A73424BD4FB}"/>
              </a:ext>
            </a:extLst>
          </p:cNvPr>
          <p:cNvSpPr/>
          <p:nvPr/>
        </p:nvSpPr>
        <p:spPr>
          <a:xfrm>
            <a:off x="7413812" y="3558988"/>
            <a:ext cx="259976" cy="259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CO" dirty="0"/>
          </a:p>
        </p:txBody>
      </p:sp>
      <p:pic>
        <p:nvPicPr>
          <p:cNvPr id="15" name="Imagen 2">
            <a:extLst>
              <a:ext uri="{FF2B5EF4-FFF2-40B4-BE49-F238E27FC236}">
                <a16:creationId xmlns:a16="http://schemas.microsoft.com/office/drawing/2014/main" id="{E4AE6326-C31D-2C73-1315-F53105B60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93" y="5964629"/>
            <a:ext cx="749178" cy="7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5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usic">
            <a:hlinkClick r:id="" action="ppaction://media"/>
            <a:extLst>
              <a:ext uri="{FF2B5EF4-FFF2-40B4-BE49-F238E27FC236}">
                <a16:creationId xmlns:a16="http://schemas.microsoft.com/office/drawing/2014/main" id="{063E9F13-3F9A-BD82-66C4-8762FA6997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"/>
            <a:ext cx="12191998" cy="6862482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66111A19-83DE-6652-72E9-B149D5861896}"/>
              </a:ext>
            </a:extLst>
          </p:cNvPr>
          <p:cNvGrpSpPr/>
          <p:nvPr/>
        </p:nvGrpSpPr>
        <p:grpSpPr>
          <a:xfrm>
            <a:off x="330362" y="147918"/>
            <a:ext cx="4977514" cy="597554"/>
            <a:chOff x="330362" y="147918"/>
            <a:chExt cx="4977514" cy="597554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FA35303F-CA32-F942-B747-96A2CFAEC330}"/>
                </a:ext>
              </a:extLst>
            </p:cNvPr>
            <p:cNvSpPr/>
            <p:nvPr/>
          </p:nvSpPr>
          <p:spPr>
            <a:xfrm>
              <a:off x="330362" y="147918"/>
              <a:ext cx="4977514" cy="5975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Pepito juan</a:t>
              </a:r>
            </a:p>
          </p:txBody>
        </p:sp>
        <p:pic>
          <p:nvPicPr>
            <p:cNvPr id="7" name="Imagen 7">
              <a:extLst>
                <a:ext uri="{FF2B5EF4-FFF2-40B4-BE49-F238E27FC236}">
                  <a16:creationId xmlns:a16="http://schemas.microsoft.com/office/drawing/2014/main" id="{E13C5817-B340-6C80-DCE6-DCBA4749B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4699416" y="201989"/>
              <a:ext cx="485790" cy="478564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3D3C0F-CA11-83B0-7409-0A4EBD43B2E2}"/>
              </a:ext>
            </a:extLst>
          </p:cNvPr>
          <p:cNvCxnSpPr>
            <a:cxnSpLocks/>
          </p:cNvCxnSpPr>
          <p:nvPr/>
        </p:nvCxnSpPr>
        <p:spPr>
          <a:xfrm>
            <a:off x="6185647" y="4483"/>
            <a:ext cx="0" cy="68535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D82992BB-2956-3ADA-57EA-20FA8511138B}"/>
              </a:ext>
            </a:extLst>
          </p:cNvPr>
          <p:cNvSpPr/>
          <p:nvPr/>
        </p:nvSpPr>
        <p:spPr>
          <a:xfrm>
            <a:off x="6185647" y="0"/>
            <a:ext cx="6006353" cy="44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DF5090-0E60-9B61-B967-26407A091CF1}"/>
              </a:ext>
            </a:extLst>
          </p:cNvPr>
          <p:cNvSpPr txBox="1"/>
          <p:nvPr/>
        </p:nvSpPr>
        <p:spPr>
          <a:xfrm>
            <a:off x="6178301" y="3992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Mesa</a:t>
            </a:r>
            <a:endParaRPr lang="es-CO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F67B0EE-A333-8D48-E398-77B665E4E1D3}"/>
              </a:ext>
            </a:extLst>
          </p:cNvPr>
          <p:cNvCxnSpPr>
            <a:cxnSpLocks/>
          </p:cNvCxnSpPr>
          <p:nvPr/>
        </p:nvCxnSpPr>
        <p:spPr>
          <a:xfrm>
            <a:off x="6857999" y="0"/>
            <a:ext cx="64097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84EB97C-8946-6BA8-14A3-9D5E58C61C26}"/>
              </a:ext>
            </a:extLst>
          </p:cNvPr>
          <p:cNvCxnSpPr>
            <a:cxnSpLocks/>
          </p:cNvCxnSpPr>
          <p:nvPr/>
        </p:nvCxnSpPr>
        <p:spPr>
          <a:xfrm>
            <a:off x="8569747" y="0"/>
            <a:ext cx="0" cy="6853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E5067E5-B2D6-9BBE-9BAD-D4558F53543D}"/>
              </a:ext>
            </a:extLst>
          </p:cNvPr>
          <p:cNvSpPr txBox="1"/>
          <p:nvPr/>
        </p:nvSpPr>
        <p:spPr>
          <a:xfrm>
            <a:off x="7245142" y="3992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Usuario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86EFA6A-26D9-27CF-96BC-1A3CFF87CB09}"/>
              </a:ext>
            </a:extLst>
          </p:cNvPr>
          <p:cNvSpPr txBox="1"/>
          <p:nvPr/>
        </p:nvSpPr>
        <p:spPr>
          <a:xfrm>
            <a:off x="9976191" y="7193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Canción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296FAD9-B561-5EA1-C1CB-0645DA718181}"/>
              </a:ext>
            </a:extLst>
          </p:cNvPr>
          <p:cNvSpPr txBox="1"/>
          <p:nvPr/>
        </p:nvSpPr>
        <p:spPr>
          <a:xfrm>
            <a:off x="6384110" y="560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</a:t>
            </a: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AC32071-F01C-8AA7-3B55-841330758DA7}"/>
              </a:ext>
            </a:extLst>
          </p:cNvPr>
          <p:cNvSpPr txBox="1"/>
          <p:nvPr/>
        </p:nvSpPr>
        <p:spPr>
          <a:xfrm>
            <a:off x="6978734" y="501833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JUAN DIEGO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607A539-A575-6BE5-AD4E-4EC945210ECA}"/>
              </a:ext>
            </a:extLst>
          </p:cNvPr>
          <p:cNvSpPr txBox="1"/>
          <p:nvPr/>
        </p:nvSpPr>
        <p:spPr>
          <a:xfrm>
            <a:off x="9195766" y="860196"/>
            <a:ext cx="124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CHAMPETA</a:t>
            </a:r>
            <a:endParaRPr lang="es-CO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42665C7-C016-8927-F55A-5A4298EFA159}"/>
              </a:ext>
            </a:extLst>
          </p:cNvPr>
          <p:cNvCxnSpPr/>
          <p:nvPr/>
        </p:nvCxnSpPr>
        <p:spPr>
          <a:xfrm>
            <a:off x="116361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BCD48ED-2AF4-BCE2-431C-E46CE3B358D4}"/>
              </a:ext>
            </a:extLst>
          </p:cNvPr>
          <p:cNvSpPr txBox="1"/>
          <p:nvPr/>
        </p:nvSpPr>
        <p:spPr>
          <a:xfrm>
            <a:off x="11557872" y="3992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NUM</a:t>
            </a:r>
            <a:endParaRPr lang="es-CO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03B90B-E11A-4238-AC68-CADD66CAE9A9}"/>
              </a:ext>
            </a:extLst>
          </p:cNvPr>
          <p:cNvSpPr txBox="1"/>
          <p:nvPr/>
        </p:nvSpPr>
        <p:spPr>
          <a:xfrm>
            <a:off x="11763251" y="501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A9FD19B-3F5C-9B18-41B0-75A5E3894CEA}"/>
              </a:ext>
            </a:extLst>
          </p:cNvPr>
          <p:cNvSpPr txBox="1"/>
          <p:nvPr/>
        </p:nvSpPr>
        <p:spPr>
          <a:xfrm>
            <a:off x="6400771" y="868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059B028-678E-5D5F-C74D-543A9DFCB20B}"/>
              </a:ext>
            </a:extLst>
          </p:cNvPr>
          <p:cNvSpPr txBox="1"/>
          <p:nvPr/>
        </p:nvSpPr>
        <p:spPr>
          <a:xfrm>
            <a:off x="6978734" y="86019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JUAN DIEGO</a:t>
            </a:r>
            <a:endParaRPr lang="es-CO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9BE6E1A-32BF-0CE8-00B0-082F2BA2DE8B}"/>
              </a:ext>
            </a:extLst>
          </p:cNvPr>
          <p:cNvSpPr txBox="1"/>
          <p:nvPr/>
        </p:nvSpPr>
        <p:spPr>
          <a:xfrm>
            <a:off x="9294874" y="501833"/>
            <a:ext cx="8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REGUE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B35E21B-9A5A-2521-A418-F22A99DC9FF0}"/>
              </a:ext>
            </a:extLst>
          </p:cNvPr>
          <p:cNvSpPr txBox="1"/>
          <p:nvPr/>
        </p:nvSpPr>
        <p:spPr>
          <a:xfrm>
            <a:off x="11763251" y="791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  <a:endParaRPr lang="es-CO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31E1545-3E9F-08B5-7BED-696CFF7761A1}"/>
              </a:ext>
            </a:extLst>
          </p:cNvPr>
          <p:cNvSpPr/>
          <p:nvPr/>
        </p:nvSpPr>
        <p:spPr>
          <a:xfrm>
            <a:off x="607654" y="1260945"/>
            <a:ext cx="3801036" cy="39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BA4059F-5252-D25D-679F-9DC7C14E91C1}"/>
              </a:ext>
            </a:extLst>
          </p:cNvPr>
          <p:cNvSpPr/>
          <p:nvPr/>
        </p:nvSpPr>
        <p:spPr>
          <a:xfrm>
            <a:off x="555811" y="1775912"/>
            <a:ext cx="3801036" cy="134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6D7FDC1-C979-E5E8-8F63-1851F9F2A891}"/>
              </a:ext>
            </a:extLst>
          </p:cNvPr>
          <p:cNvSpPr/>
          <p:nvPr/>
        </p:nvSpPr>
        <p:spPr>
          <a:xfrm>
            <a:off x="11267449" y="500603"/>
            <a:ext cx="298200" cy="30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s-CO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C0B8027-19EF-36EF-D781-DF4D7B3A729D}"/>
              </a:ext>
            </a:extLst>
          </p:cNvPr>
          <p:cNvSpPr/>
          <p:nvPr/>
        </p:nvSpPr>
        <p:spPr>
          <a:xfrm>
            <a:off x="11267449" y="928627"/>
            <a:ext cx="298200" cy="30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s-CO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939BF05D-CCF7-4050-C6E7-A1509A1C9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22" y="5996453"/>
            <a:ext cx="749178" cy="7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3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usic">
            <a:hlinkClick r:id="" action="ppaction://media"/>
            <a:extLst>
              <a:ext uri="{FF2B5EF4-FFF2-40B4-BE49-F238E27FC236}">
                <a16:creationId xmlns:a16="http://schemas.microsoft.com/office/drawing/2014/main" id="{03FB5155-A13B-AFF5-5AFC-042E8A2906B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C042C3D-5D44-F407-89AF-00046284826A}"/>
              </a:ext>
            </a:extLst>
          </p:cNvPr>
          <p:cNvSpPr/>
          <p:nvPr/>
        </p:nvSpPr>
        <p:spPr>
          <a:xfrm>
            <a:off x="851646" y="582705"/>
            <a:ext cx="8713694" cy="753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6AB904C-1EDC-7287-C114-102B6B4F7139}"/>
              </a:ext>
            </a:extLst>
          </p:cNvPr>
          <p:cNvSpPr/>
          <p:nvPr/>
        </p:nvSpPr>
        <p:spPr>
          <a:xfrm>
            <a:off x="5302623" y="5369859"/>
            <a:ext cx="1174377" cy="44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PLAY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2EF4D68-8EBD-853B-CCFF-DDDCCBA68B18}"/>
              </a:ext>
            </a:extLst>
          </p:cNvPr>
          <p:cNvSpPr/>
          <p:nvPr/>
        </p:nvSpPr>
        <p:spPr>
          <a:xfrm>
            <a:off x="6736975" y="5369859"/>
            <a:ext cx="1174377" cy="44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PAUSA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248528C-B180-992C-EB6B-1BAED56099C5}"/>
              </a:ext>
            </a:extLst>
          </p:cNvPr>
          <p:cNvSpPr/>
          <p:nvPr/>
        </p:nvSpPr>
        <p:spPr>
          <a:xfrm>
            <a:off x="8171327" y="5369858"/>
            <a:ext cx="1174377" cy="44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QUITAR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222C3EF-7EC5-4DE8-7777-03412E9B0818}"/>
              </a:ext>
            </a:extLst>
          </p:cNvPr>
          <p:cNvSpPr/>
          <p:nvPr/>
        </p:nvSpPr>
        <p:spPr>
          <a:xfrm>
            <a:off x="851646" y="1703294"/>
            <a:ext cx="8713694" cy="753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6348812-5959-0934-3693-0C9F9019F94B}"/>
              </a:ext>
            </a:extLst>
          </p:cNvPr>
          <p:cNvSpPr/>
          <p:nvPr/>
        </p:nvSpPr>
        <p:spPr>
          <a:xfrm>
            <a:off x="851646" y="2823883"/>
            <a:ext cx="8713694" cy="753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A4134D1-6514-AA78-2775-03B2D8729BC4}"/>
              </a:ext>
            </a:extLst>
          </p:cNvPr>
          <p:cNvSpPr/>
          <p:nvPr/>
        </p:nvSpPr>
        <p:spPr>
          <a:xfrm>
            <a:off x="851646" y="4249269"/>
            <a:ext cx="8713694" cy="753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88242EC-3DCE-12A1-EA43-E459FFC9B04C}"/>
              </a:ext>
            </a:extLst>
          </p:cNvPr>
          <p:cNvSpPr txBox="1"/>
          <p:nvPr/>
        </p:nvSpPr>
        <p:spPr>
          <a:xfrm>
            <a:off x="770964" y="25282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link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A86309-7010-E849-F54A-C964143F9991}"/>
              </a:ext>
            </a:extLst>
          </p:cNvPr>
          <p:cNvSpPr txBox="1"/>
          <p:nvPr/>
        </p:nvSpPr>
        <p:spPr>
          <a:xfrm>
            <a:off x="776463" y="139853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link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E1ACF2-64D2-CDE9-09E9-CD0AC943A448}"/>
              </a:ext>
            </a:extLst>
          </p:cNvPr>
          <p:cNvSpPr txBox="1"/>
          <p:nvPr/>
        </p:nvSpPr>
        <p:spPr>
          <a:xfrm>
            <a:off x="794392" y="254423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link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0ABCC87-5A4D-E786-CE87-9726AD9645F8}"/>
              </a:ext>
            </a:extLst>
          </p:cNvPr>
          <p:cNvSpPr txBox="1"/>
          <p:nvPr/>
        </p:nvSpPr>
        <p:spPr>
          <a:xfrm>
            <a:off x="805390" y="385656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link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0C1B8C-949F-C1E9-B263-F84E4A687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68" y="5987621"/>
            <a:ext cx="749178" cy="7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8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usic">
            <a:hlinkClick r:id="" action="ppaction://media"/>
            <a:extLst>
              <a:ext uri="{FF2B5EF4-FFF2-40B4-BE49-F238E27FC236}">
                <a16:creationId xmlns:a16="http://schemas.microsoft.com/office/drawing/2014/main" id="{D3CCF696-2167-064D-3327-42E2A8DE86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239625" cy="6857214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AF78EA4-ABEA-80B5-B39A-AD78B1A5ADD4}"/>
              </a:ext>
            </a:extLst>
          </p:cNvPr>
          <p:cNvSpPr/>
          <p:nvPr/>
        </p:nvSpPr>
        <p:spPr>
          <a:xfrm>
            <a:off x="3886198" y="1465660"/>
            <a:ext cx="4695827" cy="45719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839C8B2-7307-DA5F-EC5D-15D81ED82B07}"/>
              </a:ext>
            </a:extLst>
          </p:cNvPr>
          <p:cNvSpPr/>
          <p:nvPr/>
        </p:nvSpPr>
        <p:spPr>
          <a:xfrm>
            <a:off x="-23813" y="0"/>
            <a:ext cx="12239626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J.J.J</a:t>
            </a:r>
            <a:endParaRPr lang="es-CO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8F36E972-0380-8605-578A-76BC7B69CA11}"/>
              </a:ext>
            </a:extLst>
          </p:cNvPr>
          <p:cNvSpPr/>
          <p:nvPr/>
        </p:nvSpPr>
        <p:spPr>
          <a:xfrm>
            <a:off x="1095373" y="2181383"/>
            <a:ext cx="2790825" cy="928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Century Schoolbook"/>
              </a:rPr>
              <a:t>Iniciar  Sesión</a:t>
            </a:r>
            <a:endParaRPr lang="es-CO" sz="2400" dirty="0">
              <a:solidFill>
                <a:schemeClr val="bg1"/>
              </a:solidFill>
              <a:latin typeface="Century Schoolbook"/>
            </a:endParaRPr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0EA46857-DE68-C353-3974-25DB7D47E095}"/>
              </a:ext>
            </a:extLst>
          </p:cNvPr>
          <p:cNvSpPr/>
          <p:nvPr/>
        </p:nvSpPr>
        <p:spPr>
          <a:xfrm>
            <a:off x="872366" y="3820589"/>
            <a:ext cx="3013832" cy="1023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Century Schoolbook"/>
              </a:rPr>
              <a:t>Registrarse</a:t>
            </a:r>
            <a:endParaRPr lang="es-CO" sz="2000" dirty="0">
              <a:solidFill>
                <a:schemeClr val="bg1"/>
              </a:solidFill>
              <a:latin typeface="Century Schoolbook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2E9954F-BFA5-84F9-2AE7-732CD1FAF50B}"/>
              </a:ext>
            </a:extLst>
          </p:cNvPr>
          <p:cNvSpPr txBox="1"/>
          <p:nvPr/>
        </p:nvSpPr>
        <p:spPr>
          <a:xfrm>
            <a:off x="10112188" y="322729"/>
            <a:ext cx="18108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>
              <a:cs typeface="Calibri"/>
            </a:endParaRPr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7A6B0FDD-B5AE-D1C2-B758-82DF5AE978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598" y="6032890"/>
            <a:ext cx="749178" cy="7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usic">
            <a:hlinkClick r:id="" action="ppaction://media"/>
            <a:extLst>
              <a:ext uri="{FF2B5EF4-FFF2-40B4-BE49-F238E27FC236}">
                <a16:creationId xmlns:a16="http://schemas.microsoft.com/office/drawing/2014/main" id="{194CB2FF-09A4-6A00-1E64-1692BCC09DD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239626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AF78EA4-ABEA-80B5-B39A-AD78B1A5ADD4}"/>
              </a:ext>
            </a:extLst>
          </p:cNvPr>
          <p:cNvSpPr/>
          <p:nvPr/>
        </p:nvSpPr>
        <p:spPr>
          <a:xfrm>
            <a:off x="3848349" y="1462242"/>
            <a:ext cx="4695827" cy="45719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bg1"/>
                </a:solidFill>
              </a:rPr>
              <a:t>Contraseña</a:t>
            </a:r>
          </a:p>
          <a:p>
            <a:pPr algn="ctr"/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839C8B2-7307-DA5F-EC5D-15D81ED82B07}"/>
              </a:ext>
            </a:extLst>
          </p:cNvPr>
          <p:cNvSpPr/>
          <p:nvPr/>
        </p:nvSpPr>
        <p:spPr>
          <a:xfrm>
            <a:off x="-23813" y="0"/>
            <a:ext cx="12239626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J.J.J</a:t>
            </a:r>
            <a:endParaRPr lang="es-CO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2E9954F-BFA5-84F9-2AE7-732CD1FAF50B}"/>
              </a:ext>
            </a:extLst>
          </p:cNvPr>
          <p:cNvSpPr txBox="1"/>
          <p:nvPr/>
        </p:nvSpPr>
        <p:spPr>
          <a:xfrm>
            <a:off x="10112188" y="322729"/>
            <a:ext cx="18108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77AFB75-F6E3-7734-8E48-F51D9BFF6B87}"/>
              </a:ext>
            </a:extLst>
          </p:cNvPr>
          <p:cNvSpPr/>
          <p:nvPr/>
        </p:nvSpPr>
        <p:spPr>
          <a:xfrm>
            <a:off x="4684294" y="2886925"/>
            <a:ext cx="2815390" cy="484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57852F-EA65-EF3D-8B7C-1E138A17B80B}"/>
              </a:ext>
            </a:extLst>
          </p:cNvPr>
          <p:cNvSpPr/>
          <p:nvPr/>
        </p:nvSpPr>
        <p:spPr>
          <a:xfrm>
            <a:off x="4684294" y="3902263"/>
            <a:ext cx="2815390" cy="544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s-CO" dirty="0"/>
          </a:p>
        </p:txBody>
      </p:sp>
      <p:pic>
        <p:nvPicPr>
          <p:cNvPr id="7" name="Imagen 2">
            <a:extLst>
              <a:ext uri="{FF2B5EF4-FFF2-40B4-BE49-F238E27FC236}">
                <a16:creationId xmlns:a16="http://schemas.microsoft.com/office/drawing/2014/main" id="{94905599-16A8-725D-24B9-93A1B2D72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99" y="6034241"/>
            <a:ext cx="723507" cy="72350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DF71191-A938-5F85-217F-08DCF99FEAA2}"/>
              </a:ext>
            </a:extLst>
          </p:cNvPr>
          <p:cNvSpPr txBox="1"/>
          <p:nvPr/>
        </p:nvSpPr>
        <p:spPr>
          <a:xfrm>
            <a:off x="4855088" y="2381749"/>
            <a:ext cx="252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</a:rPr>
              <a:t>Correo Electrónico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70C93BF3-8BA3-0314-78F8-A312415544CC}"/>
              </a:ext>
            </a:extLst>
          </p:cNvPr>
          <p:cNvSpPr/>
          <p:nvPr/>
        </p:nvSpPr>
        <p:spPr>
          <a:xfrm>
            <a:off x="6570667" y="4715889"/>
            <a:ext cx="1398494" cy="32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r>
              <a:rPr lang="es-MX" dirty="0">
                <a:solidFill>
                  <a:schemeClr val="tx1"/>
                </a:solidFill>
              </a:rPr>
              <a:t>Acceder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763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usic">
            <a:hlinkClick r:id="" action="ppaction://media"/>
            <a:extLst>
              <a:ext uri="{FF2B5EF4-FFF2-40B4-BE49-F238E27FC236}">
                <a16:creationId xmlns:a16="http://schemas.microsoft.com/office/drawing/2014/main" id="{E079739E-8DD9-ED34-0371-525A285853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1A6E42B-220B-5B66-0512-00FBBBFBAC00}"/>
              </a:ext>
            </a:extLst>
          </p:cNvPr>
          <p:cNvSpPr/>
          <p:nvPr/>
        </p:nvSpPr>
        <p:spPr>
          <a:xfrm rot="16200000">
            <a:off x="4195762" y="-1046559"/>
            <a:ext cx="4295775" cy="85153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CB012F-E775-2214-0052-0D85964331C3}"/>
              </a:ext>
            </a:extLst>
          </p:cNvPr>
          <p:cNvSpPr txBox="1"/>
          <p:nvPr/>
        </p:nvSpPr>
        <p:spPr>
          <a:xfrm>
            <a:off x="1590675" y="414780"/>
            <a:ext cx="6959436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¡</a:t>
            </a:r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Bienvenido/a </a:t>
            </a:r>
            <a:r>
              <a:rPr lang="es-E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nuestra página de música! A continuación, se detallan los términos y condiciones de uso que se aplican al acceso y uso de este sitio web. Al utilizar nuestro sitio, usted acepta estos términos y condiciones en su totalidad. Si no está de acuerdo con estos términos y condiciones, no utilice nuestro sitio web</a:t>
            </a:r>
            <a:r>
              <a:rPr lang="es-CO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1-Derechos de propiedad intelectual: Todos los derechos de propiedad intelectual en relación con la página web y su contenido, incluyendo, sin limitación, textos, gráficos, logos, imágenes, fotografías, clips de audio, clips de video, música, software, códigos fuente, bases de datos, están protegidos por leyes de propiedad intelectual y son propiedad exclusiva de la página de música o de sus respectivos propietarios.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2-Uso del sitio web: El uso de este sitio web está permitido solo para fines personales y no comerciales. Está prohibido utilizar cualquier parte de este sitio web con fines ilegales o no autorizados. No está permitido utilizar este sitio web para publicar o transmitir cualquier material que sea difamatorio, obsceno, ofensivo, ilegal o que infrinja los derechos de propiedad intelectual o privacidad de terceros.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3-Contenido de usuario: Usted es responsable de todo el contenido que publique en nuestro sitio web y garantiza que tiene todos los derechos necesarios para publicar dicho contenido. La página de música se reserva el derecho de eliminar cualquier contenido de usuario que viole estos términos y condiciones.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4-Enlaces externos: La página de música puede incluir enlaces a otros sitios web que no están bajo nuestro control. No somos responsables del contenido o la disponibilidad de dichos sitios web y no respaldamos ni somos responsables de ningún material disponible en esos sitios web.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5-Exclusión de garantías: La página de música no garantiza que el sitio web estará disponible de forma ininterrumpida o libre de errores, virus o defectos similares. No se hace responsable por cualquier daño que pueda resultar del uso de este sitio web.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6- Ley aplicable y jurisdicción: Estos términos y condiciones se regirán e interpretarán de acuerdo con las leyes del país donde se encuentra ubicada la página de música. Cualquier disputa que surja en relación con estos términos y condiciones estará sujeta a la jurisdicción exclusiva de los tribunales de ese país.</a:t>
            </a:r>
          </a:p>
          <a:p>
            <a:pPr algn="l">
              <a:buFont typeface="+mj-lt"/>
              <a:buAutoNum type="arabicPeriod"/>
            </a:pPr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16" name="Rectángulo 15">
            <a:hlinkClick r:id="rId6" action="ppaction://hlinksldjump"/>
            <a:extLst>
              <a:ext uri="{FF2B5EF4-FFF2-40B4-BE49-F238E27FC236}">
                <a16:creationId xmlns:a16="http://schemas.microsoft.com/office/drawing/2014/main" id="{0B4C15A1-8507-476A-CDCA-7DEF0A26B7DC}"/>
              </a:ext>
            </a:extLst>
          </p:cNvPr>
          <p:cNvSpPr/>
          <p:nvPr/>
        </p:nvSpPr>
        <p:spPr>
          <a:xfrm>
            <a:off x="2085975" y="6042581"/>
            <a:ext cx="515824" cy="37965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16">
            <a:hlinkClick r:id="rId7" action="ppaction://hlinksldjump"/>
            <a:extLst>
              <a:ext uri="{FF2B5EF4-FFF2-40B4-BE49-F238E27FC236}">
                <a16:creationId xmlns:a16="http://schemas.microsoft.com/office/drawing/2014/main" id="{A828ACAA-ECBE-2AA2-1DA4-A3A1D58DB79C}"/>
              </a:ext>
            </a:extLst>
          </p:cNvPr>
          <p:cNvSpPr/>
          <p:nvPr/>
        </p:nvSpPr>
        <p:spPr>
          <a:xfrm>
            <a:off x="2978870" y="6007453"/>
            <a:ext cx="3421930" cy="4357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Acepta, Términos y Condiciones.</a:t>
            </a: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E68CE8F9-B40D-4AF9-FFCF-A628EA8D46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037" y="6131222"/>
            <a:ext cx="610301" cy="5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5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usic">
            <a:hlinkClick r:id="" action="ppaction://media"/>
            <a:extLst>
              <a:ext uri="{FF2B5EF4-FFF2-40B4-BE49-F238E27FC236}">
                <a16:creationId xmlns:a16="http://schemas.microsoft.com/office/drawing/2014/main" id="{E079739E-8DD9-ED34-0371-525A285853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2" y="0"/>
            <a:ext cx="12191999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1A6E42B-220B-5B66-0512-00FBBBFBAC00}"/>
              </a:ext>
            </a:extLst>
          </p:cNvPr>
          <p:cNvSpPr/>
          <p:nvPr/>
        </p:nvSpPr>
        <p:spPr>
          <a:xfrm rot="16200000">
            <a:off x="4195762" y="-1046559"/>
            <a:ext cx="4295775" cy="85153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CB012F-E775-2214-0052-0D85964331C3}"/>
              </a:ext>
            </a:extLst>
          </p:cNvPr>
          <p:cNvSpPr txBox="1"/>
          <p:nvPr/>
        </p:nvSpPr>
        <p:spPr>
          <a:xfrm>
            <a:off x="1590675" y="414780"/>
            <a:ext cx="6959436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¡</a:t>
            </a:r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Bienvenido/a </a:t>
            </a:r>
            <a:r>
              <a:rPr lang="es-E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nuestra página de música! A continuación, se detallan los términos y condiciones de uso que se aplican al acceso y uso de este sitio web. Al utilizar nuestro sitio, usted acepta estos términos y condiciones en su totalidad. Si no está de acuerdo con estos términos y condiciones, no utilice nuestro sitio web</a:t>
            </a:r>
            <a:r>
              <a:rPr lang="es-CO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1-Derechos de propiedad intelectual: Todos los derechos de propiedad intelectual en relación con la página web y su contenido, incluyendo, sin limitación, textos, gráficos, logos, imágenes, fotografías, clips de audio, clips de video, música, software, códigos fuente, bases de datos, están protegidos por leyes de propiedad intelectual y son propiedad exclusiva de la página de música o de sus respectivos propietarios.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2-Uso del sitio web: El uso de este sitio web está permitido solo para fines personales y no comerciales. Está prohibido utilizar cualquier parte de este sitio web con fines ilegales o no autorizados. No está permitido utilizar este sitio web para publicar o transmitir cualquier material que sea difamatorio, obsceno, ofensivo, ilegal o que infrinja los derechos de propiedad intelectual o privacidad de terceros.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3-Contenido de usuario: Usted es responsable de todo el contenido que publique en nuestro sitio web y garantiza que tiene todos los derechos necesarios para publicar dicho contenido. La página de música se reserva el derecho de eliminar cualquier contenido de usuario que viole estos términos y condiciones.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4-Enlaces externos: La página de música puede incluir enlaces a otros sitios web que no están bajo nuestro control. No somos responsables del contenido o la disponibilidad de dichos sitios web y no respaldamos ni somos responsables de ningún material disponible en esos sitios web.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5-Exclusión de garantías: La página de música no garantiza que el sitio web estará disponible de forma ininterrumpida o libre de errores, virus o defectos similares. No se hace responsable por cualquier daño que pueda resultar del uso de este sitio web.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6- Ley aplicable y jurisdicción: Estos términos y condiciones se regirán e interpretarán de acuerdo con las leyes del país donde se encuentra ubicada la página de música. Cualquier disputa que surja en relación con estos términos y condiciones estará sujeta a la jurisdicción exclusiva de los tribunales de ese país.</a:t>
            </a:r>
          </a:p>
          <a:p>
            <a:pPr algn="l">
              <a:buFont typeface="+mj-lt"/>
              <a:buAutoNum type="arabicPeriod"/>
            </a:pPr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16" name="Rectángulo 15">
            <a:hlinkClick r:id="rId6" action="ppaction://hlinksldjump"/>
            <a:extLst>
              <a:ext uri="{FF2B5EF4-FFF2-40B4-BE49-F238E27FC236}">
                <a16:creationId xmlns:a16="http://schemas.microsoft.com/office/drawing/2014/main" id="{0B4C15A1-8507-476A-CDCA-7DEF0A26B7DC}"/>
              </a:ext>
            </a:extLst>
          </p:cNvPr>
          <p:cNvSpPr/>
          <p:nvPr/>
        </p:nvSpPr>
        <p:spPr>
          <a:xfrm>
            <a:off x="2085975" y="6042581"/>
            <a:ext cx="515824" cy="37965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7" name="Rectángulo 16">
            <a:hlinkClick r:id="rId7" action="ppaction://hlinksldjump"/>
            <a:extLst>
              <a:ext uri="{FF2B5EF4-FFF2-40B4-BE49-F238E27FC236}">
                <a16:creationId xmlns:a16="http://schemas.microsoft.com/office/drawing/2014/main" id="{A828ACAA-ECBE-2AA2-1DA4-A3A1D58DB79C}"/>
              </a:ext>
            </a:extLst>
          </p:cNvPr>
          <p:cNvSpPr/>
          <p:nvPr/>
        </p:nvSpPr>
        <p:spPr>
          <a:xfrm>
            <a:off x="2978870" y="6007453"/>
            <a:ext cx="3421930" cy="4357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Acepta, Términos y Condiciones.</a:t>
            </a: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243A4881-DE41-EC6E-2408-9AAC663C64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400" y="6007453"/>
            <a:ext cx="682159" cy="68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4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usic">
            <a:hlinkClick r:id="" action="ppaction://media"/>
            <a:extLst>
              <a:ext uri="{FF2B5EF4-FFF2-40B4-BE49-F238E27FC236}">
                <a16:creationId xmlns:a16="http://schemas.microsoft.com/office/drawing/2014/main" id="{E079739E-8DD9-ED34-0371-525A285853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" y="-11784"/>
            <a:ext cx="12191999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1A6E42B-220B-5B66-0512-00FBBBFBAC00}"/>
              </a:ext>
            </a:extLst>
          </p:cNvPr>
          <p:cNvSpPr/>
          <p:nvPr/>
        </p:nvSpPr>
        <p:spPr>
          <a:xfrm rot="16200000">
            <a:off x="4195762" y="-1046559"/>
            <a:ext cx="4295775" cy="85153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CB012F-E775-2214-0052-0D85964331C3}"/>
              </a:ext>
            </a:extLst>
          </p:cNvPr>
          <p:cNvSpPr txBox="1"/>
          <p:nvPr/>
        </p:nvSpPr>
        <p:spPr>
          <a:xfrm>
            <a:off x="1590675" y="414780"/>
            <a:ext cx="6959436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¡</a:t>
            </a:r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Bienvenido/a </a:t>
            </a:r>
            <a:r>
              <a:rPr lang="es-E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nuestra página de música! A continuación, se detallan los términos y condiciones de uso que se aplican al acceso y uso de este sitio web. Al utilizar nuestro sitio, usted acepta estos términos y condiciones en su totalidad. Si no está de acuerdo con estos términos y condiciones, no utilice nuestro sitio web</a:t>
            </a:r>
            <a:r>
              <a:rPr lang="es-CO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1-Derechos de propiedad intelectual: Todos los derechos de propiedad intelectual en relación con la página web y su contenido, incluyendo, sin limitación, textos, gráficos, logos, imágenes, fotografías, clips de audio, clips de video, música, software, códigos fuente, bases de datos, están protegidos por leyes de propiedad intelectual y son propiedad exclusiva de la página de música o de sus respectivos propietarios.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2-Uso del sitio web: El uso de este sitio web está permitido solo para fines personales y no comerciales. Está prohibido utilizar cualquier parte de este sitio web con fines ilegales o no autorizados. No está permitido utilizar este sitio web para publicar o transmitir cualquier material que sea difamatorio, obsceno, ofensivo, ilegal o que infrinja los derechos de propiedad intelectual o privacidad de terceros.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3-Contenido de usuario: Usted es responsable de todo el contenido que publique en nuestro sitio web y garantiza que tiene todos los derechos necesarios para publicar dicho contenido. La página de música se reserva el derecho de eliminar cualquier contenido de usuario que viole estos términos y condiciones.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4-Enlaces externos: La página de música puede incluir enlaces a otros sitios web que no están bajo nuestro control. No somos responsables del contenido o la disponibilidad de dichos sitios web y no respaldamos ni somos responsables de ningún material disponible en esos sitios web.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5-Exclusión de garantías: La página de música no garantiza que el sitio web estará disponible de forma ininterrumpida o libre de errores, virus o defectos similares. No se hace responsable por cualquier daño que pueda resultar del uso de este sitio web.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6- Ley aplicable y jurisdicción: Estos términos y condiciones se regirán e interpretarán de acuerdo con las leyes del país donde se encuentra ubicada la página de música. Cualquier disputa que surja en relación con estos términos y condiciones estará sujeta a la jurisdicción exclusiva de los tribunales de ese país.</a:t>
            </a:r>
          </a:p>
          <a:p>
            <a:pPr algn="l">
              <a:buFont typeface="+mj-lt"/>
              <a:buAutoNum type="arabicPeriod"/>
            </a:pPr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B4C15A1-8507-476A-CDCA-7DEF0A26B7DC}"/>
              </a:ext>
            </a:extLst>
          </p:cNvPr>
          <p:cNvSpPr/>
          <p:nvPr/>
        </p:nvSpPr>
        <p:spPr>
          <a:xfrm>
            <a:off x="2085975" y="6042581"/>
            <a:ext cx="515824" cy="37965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828ACAA-ECBE-2AA2-1DA4-A3A1D58DB79C}"/>
              </a:ext>
            </a:extLst>
          </p:cNvPr>
          <p:cNvSpPr/>
          <p:nvPr/>
        </p:nvSpPr>
        <p:spPr>
          <a:xfrm>
            <a:off x="2978870" y="6007453"/>
            <a:ext cx="3421930" cy="4357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Acepta, Términos y Condiciones.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8F942AE-855E-F842-5C78-5943247A671B}"/>
              </a:ext>
            </a:extLst>
          </p:cNvPr>
          <p:cNvSpPr/>
          <p:nvPr/>
        </p:nvSpPr>
        <p:spPr>
          <a:xfrm>
            <a:off x="1797523" y="5850621"/>
            <a:ext cx="5458120" cy="7635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Debes aceptar los términos y condiciones.</a:t>
            </a:r>
          </a:p>
        </p:txBody>
      </p:sp>
      <p:sp>
        <p:nvSpPr>
          <p:cNvPr id="6" name="Rectángulo 5">
            <a:hlinkClick r:id="rId6" action="ppaction://hlinksldjump"/>
            <a:extLst>
              <a:ext uri="{FF2B5EF4-FFF2-40B4-BE49-F238E27FC236}">
                <a16:creationId xmlns:a16="http://schemas.microsoft.com/office/drawing/2014/main" id="{6F41398A-55D1-E17F-9966-A5707667DD56}"/>
              </a:ext>
            </a:extLst>
          </p:cNvPr>
          <p:cNvSpPr/>
          <p:nvPr/>
        </p:nvSpPr>
        <p:spPr>
          <a:xfrm>
            <a:off x="7005739" y="5759820"/>
            <a:ext cx="420668" cy="342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7" name="Imagen 2">
            <a:extLst>
              <a:ext uri="{FF2B5EF4-FFF2-40B4-BE49-F238E27FC236}">
                <a16:creationId xmlns:a16="http://schemas.microsoft.com/office/drawing/2014/main" id="{1DC44EAF-BB69-F4BE-F78C-8E6C6F606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71" y="6038312"/>
            <a:ext cx="654022" cy="6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5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usic">
            <a:hlinkClick r:id="" action="ppaction://media"/>
            <a:extLst>
              <a:ext uri="{FF2B5EF4-FFF2-40B4-BE49-F238E27FC236}">
                <a16:creationId xmlns:a16="http://schemas.microsoft.com/office/drawing/2014/main" id="{82555B50-D0B5-9A3B-25B5-A26FDB0C8A1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44062"/>
            <a:ext cx="12192000" cy="6857999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1A6E42B-220B-5B66-0512-00FBBBFBAC00}"/>
              </a:ext>
            </a:extLst>
          </p:cNvPr>
          <p:cNvSpPr/>
          <p:nvPr/>
        </p:nvSpPr>
        <p:spPr>
          <a:xfrm rot="16200000">
            <a:off x="4195762" y="-1046559"/>
            <a:ext cx="4295775" cy="85153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7DDC71-0EEE-7F40-8896-B695E9E9F48A}"/>
              </a:ext>
            </a:extLst>
          </p:cNvPr>
          <p:cNvSpPr/>
          <p:nvPr/>
        </p:nvSpPr>
        <p:spPr>
          <a:xfrm>
            <a:off x="6886574" y="1525773"/>
            <a:ext cx="2879910" cy="3524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E96ECB-8D13-FCFF-2207-30B3B1964F22}"/>
              </a:ext>
            </a:extLst>
          </p:cNvPr>
          <p:cNvSpPr/>
          <p:nvPr/>
        </p:nvSpPr>
        <p:spPr>
          <a:xfrm>
            <a:off x="6886575" y="2375890"/>
            <a:ext cx="2879910" cy="3524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DFB36C-81DA-DCF7-81FB-0295A7D26F2E}"/>
              </a:ext>
            </a:extLst>
          </p:cNvPr>
          <p:cNvSpPr/>
          <p:nvPr/>
        </p:nvSpPr>
        <p:spPr>
          <a:xfrm>
            <a:off x="6886575" y="3257212"/>
            <a:ext cx="2879909" cy="34346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A683E0E-617A-3C4C-A44C-0143033FE3FF}"/>
              </a:ext>
            </a:extLst>
          </p:cNvPr>
          <p:cNvSpPr/>
          <p:nvPr/>
        </p:nvSpPr>
        <p:spPr>
          <a:xfrm>
            <a:off x="2600325" y="1498996"/>
            <a:ext cx="3057525" cy="3524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latin typeface="Century Schoolbook"/>
              </a:rPr>
              <a:t>Nombres:</a:t>
            </a:r>
            <a:endParaRPr lang="es-CO" dirty="0">
              <a:latin typeface="Century Schoolbook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AE31B76-9FC2-1D1A-3C1D-22F8BD3359D3}"/>
              </a:ext>
            </a:extLst>
          </p:cNvPr>
          <p:cNvSpPr/>
          <p:nvPr/>
        </p:nvSpPr>
        <p:spPr>
          <a:xfrm>
            <a:off x="2600325" y="2375890"/>
            <a:ext cx="3057525" cy="3524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latin typeface="Century Schoolbook"/>
              </a:rPr>
              <a:t>Apellidos</a:t>
            </a:r>
            <a:r>
              <a:rPr lang="es-ES"/>
              <a:t>:</a:t>
            </a:r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96F712D-B4B6-243C-1558-B20A8001FBA0}"/>
              </a:ext>
            </a:extLst>
          </p:cNvPr>
          <p:cNvSpPr/>
          <p:nvPr/>
        </p:nvSpPr>
        <p:spPr>
          <a:xfrm>
            <a:off x="2600325" y="3252784"/>
            <a:ext cx="3057525" cy="3524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/>
              <a:t> </a:t>
            </a:r>
            <a:r>
              <a:rPr lang="es-ES">
                <a:latin typeface="Century Schoolbook"/>
              </a:rPr>
              <a:t>Documento</a:t>
            </a:r>
            <a:r>
              <a:rPr lang="es-ES"/>
              <a:t>:</a:t>
            </a:r>
            <a:endParaRPr lang="es-CO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0F76DA9-70C3-E79A-9C52-9F8D66474070}"/>
              </a:ext>
            </a:extLst>
          </p:cNvPr>
          <p:cNvSpPr/>
          <p:nvPr/>
        </p:nvSpPr>
        <p:spPr>
          <a:xfrm>
            <a:off x="2628898" y="4129678"/>
            <a:ext cx="3057525" cy="3524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latin typeface="Century Schoolbook"/>
              </a:rPr>
              <a:t>Numero de mesa:</a:t>
            </a:r>
            <a:endParaRPr lang="es-CO" dirty="0">
              <a:latin typeface="Century Schoolbook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A130FDA-97E4-90D3-26D7-4538305087EE}"/>
              </a:ext>
            </a:extLst>
          </p:cNvPr>
          <p:cNvSpPr/>
          <p:nvPr/>
        </p:nvSpPr>
        <p:spPr>
          <a:xfrm>
            <a:off x="6886575" y="4156462"/>
            <a:ext cx="2879909" cy="3524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hlinkClick r:id="rId6" action="ppaction://hlinksldjump"/>
            <a:extLst>
              <a:ext uri="{FF2B5EF4-FFF2-40B4-BE49-F238E27FC236}">
                <a16:creationId xmlns:a16="http://schemas.microsoft.com/office/drawing/2014/main" id="{0F407015-6BC6-DAE4-D1E0-DEB320EBFAA6}"/>
              </a:ext>
            </a:extLst>
          </p:cNvPr>
          <p:cNvSpPr/>
          <p:nvPr/>
        </p:nvSpPr>
        <p:spPr>
          <a:xfrm>
            <a:off x="6814990" y="5048274"/>
            <a:ext cx="2209015" cy="538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  <a:latin typeface="Bodoni MT Black" panose="02070A03080606020203" pitchFamily="18" charset="0"/>
              </a:rPr>
              <a:t>SIGUIENTE</a:t>
            </a:r>
            <a:endParaRPr lang="es-CO" sz="24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F0842D95-4533-89CA-6787-72BF8C2186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40" y="6103038"/>
            <a:ext cx="710900" cy="71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usic">
            <a:hlinkClick r:id="" action="ppaction://media"/>
            <a:extLst>
              <a:ext uri="{FF2B5EF4-FFF2-40B4-BE49-F238E27FC236}">
                <a16:creationId xmlns:a16="http://schemas.microsoft.com/office/drawing/2014/main" id="{E079739E-8DD9-ED34-0371-525A285853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1A6E42B-220B-5B66-0512-00FBBBFBAC00}"/>
              </a:ext>
            </a:extLst>
          </p:cNvPr>
          <p:cNvSpPr/>
          <p:nvPr/>
        </p:nvSpPr>
        <p:spPr>
          <a:xfrm rot="16200000">
            <a:off x="4195762" y="-1046559"/>
            <a:ext cx="4295775" cy="85153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7DDC71-0EEE-7F40-8896-B695E9E9F48A}"/>
              </a:ext>
            </a:extLst>
          </p:cNvPr>
          <p:cNvSpPr/>
          <p:nvPr/>
        </p:nvSpPr>
        <p:spPr>
          <a:xfrm>
            <a:off x="6886574" y="1525773"/>
            <a:ext cx="2879910" cy="3524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E96ECB-8D13-FCFF-2207-30B3B1964F22}"/>
              </a:ext>
            </a:extLst>
          </p:cNvPr>
          <p:cNvSpPr/>
          <p:nvPr/>
        </p:nvSpPr>
        <p:spPr>
          <a:xfrm>
            <a:off x="6886575" y="2375890"/>
            <a:ext cx="2879910" cy="3524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DFB36C-81DA-DCF7-81FB-0295A7D26F2E}"/>
              </a:ext>
            </a:extLst>
          </p:cNvPr>
          <p:cNvSpPr/>
          <p:nvPr/>
        </p:nvSpPr>
        <p:spPr>
          <a:xfrm>
            <a:off x="6886575" y="3257212"/>
            <a:ext cx="2879909" cy="34346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A683E0E-617A-3C4C-A44C-0143033FE3FF}"/>
              </a:ext>
            </a:extLst>
          </p:cNvPr>
          <p:cNvSpPr/>
          <p:nvPr/>
        </p:nvSpPr>
        <p:spPr>
          <a:xfrm>
            <a:off x="2600325" y="1498996"/>
            <a:ext cx="3057525" cy="3524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latin typeface="Century Schoolbook"/>
              </a:rPr>
              <a:t>CORREO:</a:t>
            </a:r>
            <a:endParaRPr lang="es-CO" dirty="0">
              <a:latin typeface="Century Schoolbook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AE31B76-9FC2-1D1A-3C1D-22F8BD3359D3}"/>
              </a:ext>
            </a:extLst>
          </p:cNvPr>
          <p:cNvSpPr/>
          <p:nvPr/>
        </p:nvSpPr>
        <p:spPr>
          <a:xfrm>
            <a:off x="2600325" y="2375890"/>
            <a:ext cx="3057525" cy="3524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latin typeface="Century Schoolbook"/>
              </a:rPr>
              <a:t>CONFIRMAR CORREO</a:t>
            </a:r>
            <a:r>
              <a:rPr lang="es-ES" dirty="0"/>
              <a:t>:</a:t>
            </a:r>
            <a:endParaRPr lang="es-CO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96F712D-B4B6-243C-1558-B20A8001FBA0}"/>
              </a:ext>
            </a:extLst>
          </p:cNvPr>
          <p:cNvSpPr/>
          <p:nvPr/>
        </p:nvSpPr>
        <p:spPr>
          <a:xfrm>
            <a:off x="2600325" y="3245639"/>
            <a:ext cx="3057525" cy="3524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 </a:t>
            </a:r>
            <a:r>
              <a:rPr lang="es-ES" dirty="0">
                <a:latin typeface="Century Schoolbook"/>
              </a:rPr>
              <a:t>CONTRASEÑA</a:t>
            </a:r>
            <a:r>
              <a:rPr lang="es-ES" dirty="0"/>
              <a:t>:</a:t>
            </a:r>
            <a:endParaRPr lang="es-CO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0F76DA9-70C3-E79A-9C52-9F8D66474070}"/>
              </a:ext>
            </a:extLst>
          </p:cNvPr>
          <p:cNvSpPr/>
          <p:nvPr/>
        </p:nvSpPr>
        <p:spPr>
          <a:xfrm>
            <a:off x="2628898" y="4129678"/>
            <a:ext cx="3057525" cy="3524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dirty="0">
                <a:latin typeface="Century Schoolbook"/>
              </a:rPr>
              <a:t>CONFIRMAR CONTRASEÑA:</a:t>
            </a:r>
            <a:endParaRPr lang="es-CO" sz="1400" dirty="0">
              <a:latin typeface="Century Schoolbook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A130FDA-97E4-90D3-26D7-4538305087EE}"/>
              </a:ext>
            </a:extLst>
          </p:cNvPr>
          <p:cNvSpPr/>
          <p:nvPr/>
        </p:nvSpPr>
        <p:spPr>
          <a:xfrm>
            <a:off x="6886575" y="4156462"/>
            <a:ext cx="2879909" cy="3524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hlinkClick r:id="rId6" action="ppaction://hlinksldjump"/>
            <a:extLst>
              <a:ext uri="{FF2B5EF4-FFF2-40B4-BE49-F238E27FC236}">
                <a16:creationId xmlns:a16="http://schemas.microsoft.com/office/drawing/2014/main" id="{7D846BC7-DAB6-B219-2DD9-C1A2C7C4B0C8}"/>
              </a:ext>
            </a:extLst>
          </p:cNvPr>
          <p:cNvSpPr/>
          <p:nvPr/>
        </p:nvSpPr>
        <p:spPr>
          <a:xfrm>
            <a:off x="6972692" y="5064677"/>
            <a:ext cx="2218442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  <a:latin typeface="Bodoni MT Black" panose="02070A03080606020203" pitchFamily="18" charset="0"/>
              </a:rPr>
              <a:t>SIGUIENTE</a:t>
            </a:r>
            <a:endParaRPr lang="es-CO" sz="24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14E6C6B6-D3E8-3DBB-B945-DF7273795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92" y="6033154"/>
            <a:ext cx="713071" cy="7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usic">
            <a:hlinkClick r:id="" action="ppaction://media"/>
            <a:extLst>
              <a:ext uri="{FF2B5EF4-FFF2-40B4-BE49-F238E27FC236}">
                <a16:creationId xmlns:a16="http://schemas.microsoft.com/office/drawing/2014/main" id="{63EFAC0A-5EF9-1D0E-DD87-6F2AA6032B8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1A6E42B-220B-5B66-0512-00FBBBFBAC00}"/>
              </a:ext>
            </a:extLst>
          </p:cNvPr>
          <p:cNvSpPr/>
          <p:nvPr/>
        </p:nvSpPr>
        <p:spPr>
          <a:xfrm rot="16200000">
            <a:off x="4195762" y="-1046559"/>
            <a:ext cx="4295775" cy="85153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AE31B76-9FC2-1D1A-3C1D-22F8BD3359D3}"/>
              </a:ext>
            </a:extLst>
          </p:cNvPr>
          <p:cNvSpPr/>
          <p:nvPr/>
        </p:nvSpPr>
        <p:spPr>
          <a:xfrm>
            <a:off x="3422176" y="1234204"/>
            <a:ext cx="5348538" cy="3524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latin typeface="Century Schoolbook"/>
              </a:rPr>
              <a:t>CODIGO DE VERIFICACIÓN</a:t>
            </a:r>
            <a:r>
              <a:rPr lang="es-ES" dirty="0"/>
              <a:t>: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0491C90-E78F-06D1-4188-3E401C897F19}"/>
              </a:ext>
            </a:extLst>
          </p:cNvPr>
          <p:cNvSpPr/>
          <p:nvPr/>
        </p:nvSpPr>
        <p:spPr>
          <a:xfrm>
            <a:off x="3168316" y="2462462"/>
            <a:ext cx="705853" cy="11028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B5B0CA-BCC1-3C29-670E-F1C4B1A5D041}"/>
              </a:ext>
            </a:extLst>
          </p:cNvPr>
          <p:cNvSpPr/>
          <p:nvPr/>
        </p:nvSpPr>
        <p:spPr>
          <a:xfrm>
            <a:off x="4139553" y="2462461"/>
            <a:ext cx="705853" cy="11028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B00F7B7-B305-E2D9-8C9A-C986F0149478}"/>
              </a:ext>
            </a:extLst>
          </p:cNvPr>
          <p:cNvSpPr/>
          <p:nvPr/>
        </p:nvSpPr>
        <p:spPr>
          <a:xfrm>
            <a:off x="5110790" y="2462460"/>
            <a:ext cx="705853" cy="11028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036F661-0860-B75D-E430-607DA920209E}"/>
              </a:ext>
            </a:extLst>
          </p:cNvPr>
          <p:cNvSpPr/>
          <p:nvPr/>
        </p:nvSpPr>
        <p:spPr>
          <a:xfrm>
            <a:off x="6225527" y="2462458"/>
            <a:ext cx="705853" cy="11028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5EA2CE8-7F93-5478-451D-E6BC9F0F0CBB}"/>
              </a:ext>
            </a:extLst>
          </p:cNvPr>
          <p:cNvSpPr/>
          <p:nvPr/>
        </p:nvSpPr>
        <p:spPr>
          <a:xfrm>
            <a:off x="7275474" y="2462459"/>
            <a:ext cx="705853" cy="11028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8F4A62A-F0B4-51E2-6DCD-9D7AEBCCC971}"/>
              </a:ext>
            </a:extLst>
          </p:cNvPr>
          <p:cNvSpPr/>
          <p:nvPr/>
        </p:nvSpPr>
        <p:spPr>
          <a:xfrm>
            <a:off x="8268077" y="2462458"/>
            <a:ext cx="705853" cy="11028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hlinkClick r:id="rId7" action="ppaction://hlinksldjump"/>
            <a:extLst>
              <a:ext uri="{FF2B5EF4-FFF2-40B4-BE49-F238E27FC236}">
                <a16:creationId xmlns:a16="http://schemas.microsoft.com/office/drawing/2014/main" id="{9F758F4D-10D1-709E-A0FE-4CFFA77F93AF}"/>
              </a:ext>
            </a:extLst>
          </p:cNvPr>
          <p:cNvSpPr/>
          <p:nvPr/>
        </p:nvSpPr>
        <p:spPr>
          <a:xfrm>
            <a:off x="5348199" y="4150875"/>
            <a:ext cx="1689865" cy="4400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VERIFICAR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hlinkClick r:id="rId8" action="ppaction://hlinksldjump"/>
            <a:extLst>
              <a:ext uri="{FF2B5EF4-FFF2-40B4-BE49-F238E27FC236}">
                <a16:creationId xmlns:a16="http://schemas.microsoft.com/office/drawing/2014/main" id="{4086B83F-07EE-11CB-49F6-EBD81E676126}"/>
              </a:ext>
            </a:extLst>
          </p:cNvPr>
          <p:cNvSpPr/>
          <p:nvPr/>
        </p:nvSpPr>
        <p:spPr>
          <a:xfrm>
            <a:off x="9968753" y="4957482"/>
            <a:ext cx="206188" cy="2241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3C7A5A-EA7B-D85D-90A3-DE65BDFBE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792" y="6063605"/>
            <a:ext cx="654340" cy="65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9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1441</Words>
  <Application>Microsoft Office PowerPoint</Application>
  <PresentationFormat>Panorámica</PresentationFormat>
  <Paragraphs>156</Paragraphs>
  <Slides>17</Slides>
  <Notes>2</Notes>
  <HiddenSlides>0</HiddenSlides>
  <MMClips>17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Bodoni MT Black</vt:lpstr>
      <vt:lpstr>Calibri</vt:lpstr>
      <vt:lpstr>Calibri Light</vt:lpstr>
      <vt:lpstr>Century Schoolbook</vt:lpstr>
      <vt:lpstr>Söhne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 torres</dc:creator>
  <cp:lastModifiedBy>FORMACION</cp:lastModifiedBy>
  <cp:revision>6</cp:revision>
  <dcterms:created xsi:type="dcterms:W3CDTF">2023-04-14T15:14:55Z</dcterms:created>
  <dcterms:modified xsi:type="dcterms:W3CDTF">2023-08-22T17:20:57Z</dcterms:modified>
</cp:coreProperties>
</file>