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-70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64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81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92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5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99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87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99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31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94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61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84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B340-692C-4345-A1B1-ED450578B1EE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72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1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microsoft.com/office/2007/relationships/hdphoto" Target="../media/hdphoto4.wdp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01" y="2381154"/>
            <a:ext cx="5344271" cy="13717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r="72590"/>
          <a:stretch/>
        </p:blipFill>
        <p:spPr>
          <a:xfrm>
            <a:off x="3335731" y="4025001"/>
            <a:ext cx="703478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8" r="60819"/>
          <a:stretch/>
        </p:blipFill>
        <p:spPr>
          <a:xfrm>
            <a:off x="4039209" y="4024908"/>
            <a:ext cx="703478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7" r="47610"/>
          <a:stretch/>
        </p:blipFill>
        <p:spPr>
          <a:xfrm>
            <a:off x="4742687" y="4024908"/>
            <a:ext cx="703478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" r="85936"/>
          <a:stretch/>
        </p:blipFill>
        <p:spPr>
          <a:xfrm>
            <a:off x="184328" y="1191315"/>
            <a:ext cx="703478" cy="137179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r="72590"/>
          <a:stretch/>
        </p:blipFill>
        <p:spPr>
          <a:xfrm>
            <a:off x="887806" y="1191314"/>
            <a:ext cx="703478" cy="1371791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7" r="47610"/>
          <a:stretch/>
        </p:blipFill>
        <p:spPr>
          <a:xfrm>
            <a:off x="1676033" y="2381153"/>
            <a:ext cx="703478" cy="1371791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291" y="-1524087"/>
            <a:ext cx="6840305" cy="38834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0" t="1519" r="12124" b="3061"/>
          <a:stretch/>
        </p:blipFill>
        <p:spPr>
          <a:xfrm rot="5400000">
            <a:off x="2927214" y="3786666"/>
            <a:ext cx="113557" cy="13039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0" t="30826" r="460" b="1437"/>
          <a:stretch/>
        </p:blipFill>
        <p:spPr>
          <a:xfrm>
            <a:off x="3139385" y="1205454"/>
            <a:ext cx="809127" cy="870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8" r="60819"/>
          <a:stretch/>
        </p:blipFill>
        <p:spPr>
          <a:xfrm>
            <a:off x="4742687" y="549263"/>
            <a:ext cx="856617" cy="1559835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29" y="340727"/>
            <a:ext cx="816192" cy="8706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556" b="62500" l="89840" r="96791">
                        <a14:foregroundMark x1="91266" y1="40972" x2="93226" y2="31944"/>
                        <a14:foregroundMark x1="93761" y1="32639" x2="95900" y2="37500"/>
                        <a14:foregroundMark x1="96078" y1="39583" x2="96435" y2="47917"/>
                        <a14:foregroundMark x1="96078" y1="51389" x2="94474" y2="56944"/>
                        <a14:foregroundMark x1="91979" y1="40278" x2="90909" y2="50694"/>
                        <a14:foregroundMark x1="91800" y1="34722" x2="90196" y2="45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821" t="30488" r="3094" b="36847"/>
          <a:stretch/>
        </p:blipFill>
        <p:spPr>
          <a:xfrm>
            <a:off x="4197442" y="-198411"/>
            <a:ext cx="378691" cy="4480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46429" l="39048" r="84762">
                        <a14:foregroundMark x1="63810" y1="14286" x2="75238" y2="8929"/>
                        <a14:foregroundMark x1="62857" y1="2679" x2="76190" y2="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59" r="15809" b="55105"/>
          <a:stretch/>
        </p:blipFill>
        <p:spPr>
          <a:xfrm>
            <a:off x="3633848" y="-236483"/>
            <a:ext cx="374073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5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50" y="4293922"/>
            <a:ext cx="810838" cy="871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64" y="3850448"/>
            <a:ext cx="701101" cy="1371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15" y="3862546"/>
            <a:ext cx="701101" cy="1371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03" y="3850447"/>
            <a:ext cx="701101" cy="1371791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611" l="8696" r="99130">
                        <a14:foregroundMark x1="28696" y1="9028" x2="26957" y2="4167"/>
                        <a14:foregroundMark x1="46087" y1="11111" x2="51304" y2="5556"/>
                        <a14:foregroundMark x1="56522" y1="20139" x2="54783" y2="2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1" y="5234337"/>
            <a:ext cx="7020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89" b="98611" l="0" r="100000">
                        <a14:foregroundMark x1="87826" y1="20139" x2="84348" y2="13194"/>
                        <a14:foregroundMark x1="10435" y1="20833" x2="16522" y2="13889"/>
                        <a14:foregroundMark x1="58261" y1="30556" x2="64348" y2="31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53" y="5486400"/>
            <a:ext cx="7020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28" b="100000" l="0" r="100000">
                        <a14:foregroundMark x1="50435" y1="40972" x2="54783" y2="31250"/>
                        <a14:foregroundMark x1="84348" y1="37500" x2="88696" y2="3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65" y="5469436"/>
            <a:ext cx="7020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22" b="100000" l="5217" r="89565">
                        <a14:foregroundMark x1="33913" y1="19444" x2="39130" y2="13194"/>
                        <a14:foregroundMark x1="64348" y1="15972" x2="60000" y2="13194"/>
                        <a14:foregroundMark x1="65217" y1="18750" x2="59130" y2="1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33" y="5469436"/>
            <a:ext cx="702000" cy="13716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-4740855" y="-3003121"/>
            <a:ext cx="6840305" cy="3883489"/>
            <a:chOff x="1399558" y="202961"/>
            <a:chExt cx="6840305" cy="388348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558" y="202961"/>
              <a:ext cx="6840305" cy="38834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057" y="1113312"/>
              <a:ext cx="911432" cy="15368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5549" y="1845733"/>
              <a:ext cx="539845" cy="62172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264721" y="1460612"/>
              <a:ext cx="28519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/>
              <a:r>
                <a:rPr lang="en-CA" sz="4800" dirty="0" smtClean="0">
                  <a:solidFill>
                    <a:srgbClr val="0070C0"/>
                  </a:solidFill>
                  <a:latin typeface="Harlow Solid Italic" panose="04030604020F02020D02" pitchFamily="82" charset="0"/>
                </a:rPr>
                <a:t>Player 1 wins!</a:t>
              </a:r>
              <a:endParaRPr lang="en-CA" sz="4800" dirty="0">
                <a:solidFill>
                  <a:srgbClr val="0070C0"/>
                </a:solidFill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51695" y="1908702"/>
            <a:ext cx="6840305" cy="3883489"/>
            <a:chOff x="3178051" y="2334745"/>
            <a:chExt cx="6840305" cy="3883489"/>
          </a:xfrm>
        </p:grpSpPr>
        <p:grpSp>
          <p:nvGrpSpPr>
            <p:cNvPr id="18" name="Group 17"/>
            <p:cNvGrpSpPr/>
            <p:nvPr/>
          </p:nvGrpSpPr>
          <p:grpSpPr>
            <a:xfrm>
              <a:off x="3178051" y="2334745"/>
              <a:ext cx="6840305" cy="3883489"/>
              <a:chOff x="1399558" y="202961"/>
              <a:chExt cx="6840305" cy="388348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9558" y="202961"/>
                <a:ext cx="6840305" cy="3883489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3264721" y="1460612"/>
                <a:ext cx="285193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extrusionH="57150">
                  <a:bevelT h="25400" prst="softRound"/>
                </a:sp3d>
              </a:bodyPr>
              <a:lstStyle/>
              <a:p>
                <a:pPr algn="ctr"/>
                <a:r>
                  <a:rPr lang="en-CA" sz="4800" dirty="0" smtClean="0">
                    <a:solidFill>
                      <a:srgbClr val="C00000"/>
                    </a:solidFill>
                    <a:latin typeface="Harlow Solid Italic" panose="04030604020F02020D02" pitchFamily="82" charset="0"/>
                  </a:rPr>
                  <a:t>Player 2 wins!</a:t>
                </a:r>
                <a:endParaRPr lang="en-CA" sz="4800" dirty="0">
                  <a:solidFill>
                    <a:srgbClr val="C00000"/>
                  </a:solidFill>
                  <a:latin typeface="Harlow Solid Italic" panose="04030604020F02020D02" pitchFamily="82" charset="0"/>
                </a:endParaRPr>
              </a:p>
            </p:txBody>
          </p:sp>
        </p:grpSp>
        <p:pic>
          <p:nvPicPr>
            <p:cNvPr id="23" name="Picture 22"/>
            <p:cNvPicPr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389" b="98611" l="0" r="100000">
                          <a14:foregroundMark x1="87826" y1="20139" x2="84348" y2="13194"/>
                          <a14:foregroundMark x1="10435" y1="20833" x2="16522" y2="13889"/>
                          <a14:foregroundMark x1="58261" y1="30556" x2="64348" y2="319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458" y="3300422"/>
              <a:ext cx="932299" cy="149157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59862" y="3993024"/>
              <a:ext cx="553173" cy="601796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8" y="4112539"/>
            <a:ext cx="810838" cy="8718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7"/>
          <a:srcRect l="10194" t="-333" r="13759" b="396"/>
          <a:stretch/>
        </p:blipFill>
        <p:spPr>
          <a:xfrm>
            <a:off x="4798815" y="111904"/>
            <a:ext cx="3261048" cy="24473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8"/>
          <a:srcRect l="10727" r="14028"/>
          <a:stretch/>
        </p:blipFill>
        <p:spPr>
          <a:xfrm>
            <a:off x="904240" y="144555"/>
            <a:ext cx="3200400" cy="24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5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Hu</dc:creator>
  <cp:lastModifiedBy>Anita Hu</cp:lastModifiedBy>
  <cp:revision>24</cp:revision>
  <dcterms:created xsi:type="dcterms:W3CDTF">2019-05-05T14:30:09Z</dcterms:created>
  <dcterms:modified xsi:type="dcterms:W3CDTF">2019-05-13T13:28:03Z</dcterms:modified>
</cp:coreProperties>
</file>