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6" d="100"/>
          <a:sy n="156" d="100"/>
        </p:scale>
        <p:origin x="-14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64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9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5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9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9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3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94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6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8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340-692C-4345-A1B1-ED450578B1EE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2381154"/>
            <a:ext cx="5344271" cy="1371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20863" r="85937"/>
          <a:stretch/>
        </p:blipFill>
        <p:spPr>
          <a:xfrm>
            <a:off x="2818405" y="398933"/>
            <a:ext cx="698667" cy="1085597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3335731" y="4025001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4039209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4742687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85936"/>
          <a:stretch/>
        </p:blipFill>
        <p:spPr>
          <a:xfrm>
            <a:off x="184328" y="1191315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887806" y="1191314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184328" y="2563012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887806" y="2563011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t="1519" r="12124" b="3061"/>
          <a:stretch/>
        </p:blipFill>
        <p:spPr>
          <a:xfrm>
            <a:off x="6075680" y="2979738"/>
            <a:ext cx="45719" cy="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Hu</dc:creator>
  <cp:lastModifiedBy>Anita Hu</cp:lastModifiedBy>
  <cp:revision>9</cp:revision>
  <dcterms:created xsi:type="dcterms:W3CDTF">2019-05-05T14:30:09Z</dcterms:created>
  <dcterms:modified xsi:type="dcterms:W3CDTF">2019-05-07T13:17:08Z</dcterms:modified>
</cp:coreProperties>
</file>