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E765-EEA2-3FB7-05DE-3D2AF4446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009C6-9B43-01A2-B8DA-A2D9F860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6A3C-3B94-E3DA-C10B-2CA6972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02F-901F-A432-499F-99653ED1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296B-80E6-E76E-0B5C-F3B4E169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CD70-CD62-5A61-6247-D3B7CE9D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97D7-C8FD-09F2-9ABA-5BD95A28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42C7-616D-7794-04CE-C70D51F1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1AEE-7DAA-0BE1-9FB6-A75D3370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AC9C-EA04-668D-7A22-E434290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624B-A716-B60D-BDF0-57ABB95B0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8A647-7444-20F5-7F35-C59A7A023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340C-8491-46C9-CF36-731A77FD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FEF8-27B3-AADD-2A63-6564A0DD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EF6A-6C5D-B0A4-6D03-DA5DCFC5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8CA-8E06-82C4-C453-98A98FB7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A441-3B64-452A-9D5B-873561FF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C090-1CE1-1677-6CEA-9C1CDC55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F2EF-902A-9242-4A20-804EF91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9706-0C39-17B2-3D36-65629493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A43-F836-528C-4857-216DE584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AFA4-60AB-35FA-2922-F6924DD1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C432-7EDD-C51A-4BAF-F8D3674F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D6AE-BDC2-4F36-E603-A987AB69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016E-9CD3-AC69-841F-2F11AD4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909C-23A8-7052-B9D6-8EE9E88F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6EBB-DB85-9632-F346-78EF9BAB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62F1-9CF3-2869-CDA2-23CDD29D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EA72-1978-DC1D-4F9A-17181D5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B737-70A6-1583-04DE-E62A6BF2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18B7-6FEC-4D59-3F60-EA8BB2AC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B6D2-2042-253F-7664-856D4CC2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5DA0-5553-B4A7-0B8D-F3DF32EC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ED78-062A-51A4-14F1-4EA9EF11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0F6FC-DAB7-349C-4257-422E07C3B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D3627-BF78-2DF2-59B6-F98E19AD7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74258-C3DC-8D31-57A0-AAE10347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CA2EF-CA49-6A20-BFC7-63C95766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BD37C-B742-8443-3453-7D742FA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2F68-3B5F-16DD-AAB9-ADED6B25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E3A6D-E671-4ECB-CB72-4CBC347D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47085-EF0C-76DB-47EC-A718040A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2D10C-CC76-AE0C-2BF6-C32A9B0D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67825-5B3D-45F9-D28E-7071158A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B9C2-8ADA-5984-C7F8-1F409D4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D3D63-0CC5-AB30-76D5-6317D610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2AF8-4201-D0A5-2C7B-AFD4CF5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DB81-23E8-CDF9-9913-E0C16EFF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070A-F452-F9BC-2959-FF7F7DDE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10F74-9611-47D6-D36F-5BB277CE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C058-CD5C-0068-C72D-E8380494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C3EED-947A-3A86-29C6-D90A659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85E-81B8-AC90-45C8-6B721F51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0617-D52A-B2CE-58A2-21F3DC17D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E8BDD-C170-0853-F410-4C38A02B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0FA7-A9BF-A9C6-00C0-97CECC9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F2F43-64A0-D4F0-351F-B91E448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515E-E208-CE88-EBC1-04246C9F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5CB90-D460-EC68-D2C6-FABD8EE2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2005-D4BA-8E5E-1DCC-8A325920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6560-3F1A-286E-7F1C-C3C20ABCE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F628-9549-4B16-A46D-39B3928D4E8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9316-F32D-4C4B-DC71-0DEE368A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6B27-DE87-EE66-87DC-D7976FA8F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46C-BB18-4E76-824D-BDD0F980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quick follow-up: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308965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FDCDC3-A6A7-49E3-F24E-7A0A11C1D656}"/>
              </a:ext>
            </a:extLst>
          </p:cNvPr>
          <p:cNvSpPr txBox="1"/>
          <p:nvPr/>
        </p:nvSpPr>
        <p:spPr>
          <a:xfrm>
            <a:off x="4709850" y="652450"/>
            <a:ext cx="277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what if I want to model more than one neuron?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03576-1AEC-B03E-1201-BA642E62CCD0}"/>
              </a:ext>
            </a:extLst>
          </p:cNvPr>
          <p:cNvSpPr txBox="1"/>
          <p:nvPr/>
        </p:nvSpPr>
        <p:spPr>
          <a:xfrm>
            <a:off x="116973" y="1427636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83E9-A65F-56F0-449B-A9797ABE6995}"/>
              </a:ext>
            </a:extLst>
          </p:cNvPr>
          <p:cNvSpPr txBox="1"/>
          <p:nvPr/>
        </p:nvSpPr>
        <p:spPr>
          <a:xfrm>
            <a:off x="873894" y="2398090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116973" y="1427636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J s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2398090"/>
            <a:ext cx="372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</a:t>
            </a:r>
            <a:r>
              <a:rPr lang="en-US" sz="2400" baseline="-250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</a:t>
            </a:r>
            <a:r>
              <a:rPr lang="en-US" sz="2400" baseline="-250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308965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406330-59A5-2337-B821-1CD9CB9D5FFF}"/>
              </a:ext>
            </a:extLst>
          </p:cNvPr>
          <p:cNvSpPr txBox="1"/>
          <p:nvPr/>
        </p:nvSpPr>
        <p:spPr>
          <a:xfrm>
            <a:off x="-98858" y="4311435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baseline="-25000" dirty="0">
                <a:solidFill>
                  <a:srgbClr val="FDB879"/>
                </a:solidFill>
              </a:rPr>
              <a:t>synapse</a:t>
            </a:r>
            <a:r>
              <a:rPr lang="en-US" sz="3200" b="1" dirty="0"/>
              <a:t> ds/dt  =  – s</a:t>
            </a:r>
            <a:endParaRPr lang="en-US" sz="3200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0D712-E41E-A9B0-AD47-655BA9DA27E3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quick follow-up:</a:t>
            </a:r>
          </a:p>
        </p:txBody>
      </p:sp>
    </p:spTree>
    <p:extLst>
      <p:ext uri="{BB962C8B-B14F-4D97-AF65-F5344CB8AC3E}">
        <p14:creationId xmlns:p14="http://schemas.microsoft.com/office/powerpoint/2010/main" val="2262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81FC0-E332-0CD2-4EFD-1109A420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36"/>
          <a:stretch/>
        </p:blipFill>
        <p:spPr>
          <a:xfrm>
            <a:off x="914759" y="1359131"/>
            <a:ext cx="6255993" cy="4139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32D10-BE22-489C-2B52-2201782F431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Spiking (and rate) network models can operate in different dynamical regimes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57208-BFEF-61DD-647C-DC32BC8DEC0F}"/>
              </a:ext>
            </a:extLst>
          </p:cNvPr>
          <p:cNvSpPr txBox="1"/>
          <p:nvPr/>
        </p:nvSpPr>
        <p:spPr>
          <a:xfrm>
            <a:off x="7851370" y="2481349"/>
            <a:ext cx="380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Asynchronous regular</a:t>
            </a:r>
          </a:p>
          <a:p>
            <a:pPr marL="342900" indent="-342900">
              <a:buAutoNum type="alphaLcPeriod"/>
            </a:pPr>
            <a:r>
              <a:rPr lang="en-US" sz="2400" dirty="0"/>
              <a:t>Synchronous regular</a:t>
            </a:r>
          </a:p>
          <a:p>
            <a:pPr marL="342900" indent="-342900">
              <a:buAutoNum type="alphaLcPeriod"/>
            </a:pPr>
            <a:r>
              <a:rPr lang="en-US" sz="2400" dirty="0"/>
              <a:t>Synchronous irregular</a:t>
            </a:r>
          </a:p>
          <a:p>
            <a:pPr marL="342900" indent="-342900">
              <a:buAutoNum type="alphaLcPeriod"/>
            </a:pPr>
            <a:r>
              <a:rPr lang="en-US" sz="2400" dirty="0"/>
              <a:t>Asynchronous irregular</a:t>
            </a:r>
          </a:p>
        </p:txBody>
      </p:sp>
    </p:spTree>
    <p:extLst>
      <p:ext uri="{BB962C8B-B14F-4D97-AF65-F5344CB8AC3E}">
        <p14:creationId xmlns:p14="http://schemas.microsoft.com/office/powerpoint/2010/main" val="56086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Kennedy</dc:creator>
  <cp:lastModifiedBy>Ann Kennedy</cp:lastModifiedBy>
  <cp:revision>1</cp:revision>
  <dcterms:created xsi:type="dcterms:W3CDTF">2022-07-07T05:53:34Z</dcterms:created>
  <dcterms:modified xsi:type="dcterms:W3CDTF">2022-07-07T22:21:37Z</dcterms:modified>
</cp:coreProperties>
</file>