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9" r:id="rId4"/>
    <p:sldId id="260" r:id="rId5"/>
    <p:sldId id="261" r:id="rId6"/>
    <p:sldId id="257" r:id="rId7"/>
    <p:sldId id="262" r:id="rId8"/>
    <p:sldId id="268" r:id="rId9"/>
    <p:sldId id="267" r:id="rId10"/>
    <p:sldId id="269" r:id="rId11"/>
    <p:sldId id="264" r:id="rId12"/>
    <p:sldId id="258" r:id="rId13"/>
    <p:sldId id="270" r:id="rId14"/>
    <p:sldId id="272" r:id="rId15"/>
    <p:sldId id="282" r:id="rId16"/>
    <p:sldId id="266" r:id="rId17"/>
    <p:sldId id="271" r:id="rId18"/>
    <p:sldId id="283" r:id="rId19"/>
    <p:sldId id="273" r:id="rId20"/>
    <p:sldId id="276" r:id="rId21"/>
    <p:sldId id="275" r:id="rId22"/>
    <p:sldId id="277" r:id="rId23"/>
    <p:sldId id="274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BC80A-3ADB-2794-DBE0-36F038308F63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my neuron doing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EBDB-9A4C-E670-584F-CDAEECEA226B}"/>
              </a:ext>
            </a:extLst>
          </p:cNvPr>
          <p:cNvSpPr txBox="1"/>
          <p:nvPr/>
        </p:nvSpPr>
        <p:spPr>
          <a:xfrm>
            <a:off x="478945" y="1467852"/>
            <a:ext cx="484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won’t get into this today (unless you insist), but there are some excellent methods in dynamical systems for visualizing these models and understanding their behavior.</a:t>
            </a:r>
          </a:p>
          <a:p>
            <a:endParaRPr lang="en-US" dirty="0"/>
          </a:p>
          <a:p>
            <a:r>
              <a:rPr lang="en-US" dirty="0"/>
              <a:t>If you’re interested, check out the bonus notebook “</a:t>
            </a:r>
            <a:r>
              <a:rPr lang="en-US" dirty="0" err="1"/>
              <a:t>neural_model_simulation</a:t>
            </a:r>
            <a:r>
              <a:rPr lang="en-US" dirty="0"/>
              <a:t>” on the Morris-</a:t>
            </a:r>
            <a:r>
              <a:rPr lang="en-US" dirty="0" err="1"/>
              <a:t>Lecar</a:t>
            </a:r>
            <a:r>
              <a:rPr lang="en-US" dirty="0"/>
              <a:t> model!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28D71-1E1C-AC16-3D71-839EB439D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48"/>
          <a:stretch/>
        </p:blipFill>
        <p:spPr>
          <a:xfrm>
            <a:off x="6533147" y="332508"/>
            <a:ext cx="5058736" cy="1871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ABA2F-88A9-B008-0DA0-68C1463F02A0}"/>
              </a:ext>
            </a:extLst>
          </p:cNvPr>
          <p:cNvSpPr txBox="1"/>
          <p:nvPr/>
        </p:nvSpPr>
        <p:spPr>
          <a:xfrm>
            <a:off x="5450995" y="867130"/>
            <a:ext cx="12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 potential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6FDB4-2EBE-4DF1-1F1B-75794AB6223F}"/>
              </a:ext>
            </a:extLst>
          </p:cNvPr>
          <p:cNvSpPr txBox="1"/>
          <p:nvPr/>
        </p:nvSpPr>
        <p:spPr>
          <a:xfrm>
            <a:off x="8037096" y="2133089"/>
            <a:ext cx="259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(seconds)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BFD29-A2E4-EC07-E337-7EDCF5C68915}"/>
              </a:ext>
            </a:extLst>
          </p:cNvPr>
          <p:cNvSpPr txBox="1"/>
          <p:nvPr/>
        </p:nvSpPr>
        <p:spPr>
          <a:xfrm>
            <a:off x="8282656" y="6413552"/>
            <a:ext cx="249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membrane 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58AA6-47EF-7E0C-4A8E-F99717830D18}"/>
              </a:ext>
            </a:extLst>
          </p:cNvPr>
          <p:cNvSpPr txBox="1"/>
          <p:nvPr/>
        </p:nvSpPr>
        <p:spPr>
          <a:xfrm>
            <a:off x="5445291" y="3975931"/>
            <a:ext cx="134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potassium channel activation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CCC27-086F-816A-3CE0-F77C4080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10" y="2549509"/>
            <a:ext cx="4797045" cy="3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troduction to Filters - Technical Articles">
            <a:extLst>
              <a:ext uri="{FF2B5EF4-FFF2-40B4-BE49-F238E27FC236}">
                <a16:creationId xmlns:a16="http://schemas.microsoft.com/office/drawing/2014/main" id="{EF35EE0B-9EEA-4160-424D-8887F4A37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791" r="1414" b="2944"/>
          <a:stretch/>
        </p:blipFill>
        <p:spPr bwMode="auto">
          <a:xfrm>
            <a:off x="601579" y="1246958"/>
            <a:ext cx="10238873" cy="51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0FB88-6520-590F-0CF6-342568737944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(what do we mean by filtering?)</a:t>
            </a:r>
          </a:p>
        </p:txBody>
      </p:sp>
    </p:spTree>
    <p:extLst>
      <p:ext uri="{BB962C8B-B14F-4D97-AF65-F5344CB8AC3E}">
        <p14:creationId xmlns:p14="http://schemas.microsoft.com/office/powerpoint/2010/main" val="255334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3B5BD-9316-E61D-34B4-8937A020CF0D}"/>
              </a:ext>
            </a:extLst>
          </p:cNvPr>
          <p:cNvSpPr txBox="1"/>
          <p:nvPr/>
        </p:nvSpPr>
        <p:spPr>
          <a:xfrm>
            <a:off x="0" y="998621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WAINT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44CC1-6934-FCD0-C3C1-3E13FD15D264}"/>
              </a:ext>
            </a:extLst>
          </p:cNvPr>
          <p:cNvSpPr txBox="1"/>
          <p:nvPr/>
        </p:nvSpPr>
        <p:spPr>
          <a:xfrm>
            <a:off x="4823661" y="3274057"/>
            <a:ext cx="25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am I not talking?</a:t>
            </a:r>
          </a:p>
        </p:txBody>
      </p:sp>
    </p:spTree>
    <p:extLst>
      <p:ext uri="{BB962C8B-B14F-4D97-AF65-F5344CB8AC3E}">
        <p14:creationId xmlns:p14="http://schemas.microsoft.com/office/powerpoint/2010/main" val="17389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1157</Words>
  <Application>Microsoft Office PowerPoint</Application>
  <PresentationFormat>Widescreen</PresentationFormat>
  <Paragraphs>270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56</cp:revision>
  <dcterms:created xsi:type="dcterms:W3CDTF">2022-07-05T13:39:33Z</dcterms:created>
  <dcterms:modified xsi:type="dcterms:W3CDTF">2022-07-06T16:49:14Z</dcterms:modified>
</cp:coreProperties>
</file>