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Student</a:t>
            </a:r>
            <a:r>
              <a:rPr dirty="0" spc="-220"/>
              <a:t> </a:t>
            </a:r>
            <a:r>
              <a:rPr dirty="0" spc="15"/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dirty="0" sz="2400" spc="-165" b="1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2000" spc="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dirty="0" u="heavy" sz="2000" spc="-13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000" spc="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dirty="0" sz="1100" spc="10" b="1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dirty="0" sz="1100" spc="-1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9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dirty="0" sz="1100" spc="15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latin typeface="Trebuchet MS"/>
                <a:cs typeface="Trebuchet MS"/>
              </a:rPr>
              <a:t>Teams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cam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add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15" b="1">
                <a:latin typeface="Trebuchet MS"/>
                <a:cs typeface="Trebuchet MS"/>
              </a:rPr>
              <a:t>M</a:t>
            </a:r>
            <a:r>
              <a:rPr dirty="0" sz="4800" b="1">
                <a:latin typeface="Trebuchet MS"/>
                <a:cs typeface="Trebuchet MS"/>
              </a:rPr>
              <a:t>O</a:t>
            </a:r>
            <a:r>
              <a:rPr dirty="0" sz="4800" spc="-15" b="1">
                <a:latin typeface="Trebuchet MS"/>
                <a:cs typeface="Trebuchet MS"/>
              </a:rPr>
              <a:t>D</a:t>
            </a:r>
            <a:r>
              <a:rPr dirty="0" sz="4800" spc="-35" b="1">
                <a:latin typeface="Trebuchet MS"/>
                <a:cs typeface="Trebuchet MS"/>
              </a:rPr>
              <a:t>E</a:t>
            </a:r>
            <a:r>
              <a:rPr dirty="0" sz="4800" spc="-30" b="1">
                <a:latin typeface="Trebuchet MS"/>
                <a:cs typeface="Trebuchet MS"/>
              </a:rPr>
              <a:t>LL</a:t>
            </a:r>
            <a:r>
              <a:rPr dirty="0" sz="4800" spc="-5" b="1">
                <a:latin typeface="Trebuchet MS"/>
                <a:cs typeface="Trebuchet MS"/>
              </a:rPr>
              <a:t>I</a:t>
            </a:r>
            <a:r>
              <a:rPr dirty="0" sz="4800" spc="30" b="1">
                <a:latin typeface="Trebuchet MS"/>
                <a:cs typeface="Trebuchet MS"/>
              </a:rPr>
              <a:t>N</a:t>
            </a:r>
            <a:r>
              <a:rPr dirty="0" sz="4800" spc="5" b="1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2024-04-21T12:47:14Z</dcterms:created>
  <dcterms:modified xsi:type="dcterms:W3CDTF">2024-04-21T12:47:14Z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2024-04-21T00:00:00Z</vt:filetime>
  </property>
</Properties>
</file>