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18CF-6DFA-4D9D-8E9C-67A29A0813AD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AB33-45EE-41DF-A20B-A58E72B5F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45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18CF-6DFA-4D9D-8E9C-67A29A0813AD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AB33-45EE-41DF-A20B-A58E72B5F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51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18CF-6DFA-4D9D-8E9C-67A29A0813AD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AB33-45EE-41DF-A20B-A58E72B5F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61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18CF-6DFA-4D9D-8E9C-67A29A0813AD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AB33-45EE-41DF-A20B-A58E72B5F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96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18CF-6DFA-4D9D-8E9C-67A29A0813AD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AB33-45EE-41DF-A20B-A58E72B5F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05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18CF-6DFA-4D9D-8E9C-67A29A0813AD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AB33-45EE-41DF-A20B-A58E72B5F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56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18CF-6DFA-4D9D-8E9C-67A29A0813AD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AB33-45EE-41DF-A20B-A58E72B5F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00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18CF-6DFA-4D9D-8E9C-67A29A0813AD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AB33-45EE-41DF-A20B-A58E72B5F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00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18CF-6DFA-4D9D-8E9C-67A29A0813AD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AB33-45EE-41DF-A20B-A58E72B5F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41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18CF-6DFA-4D9D-8E9C-67A29A0813AD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AB33-45EE-41DF-A20B-A58E72B5F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31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118CF-6DFA-4D9D-8E9C-67A29A0813AD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AB33-45EE-41DF-A20B-A58E72B5F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65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118CF-6DFA-4D9D-8E9C-67A29A0813AD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3AB33-45EE-41DF-A20B-A58E72B5F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81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4266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89560" y="68580"/>
            <a:ext cx="11612880" cy="12526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comments:</a:t>
            </a:r>
          </a:p>
          <a:p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1: joe willock from england (august 2016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Being in Oued Abid was like a dream..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really felt like I’m in paradise, the atmosphere was  amazing and the view was unbelievable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Comment2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Lukas Ginter from germany ( November 2018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“I went to break stereotypes of Arab culture, I went to takelsa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indeed I discovered a world of warm love and respect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.”</a:t>
            </a:r>
          </a:p>
          <a:p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3: Reyansh from india (july 2015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Lying on a sloping hill it is possible to climb to the "back" of the place and up on the rooftops for fantastic views and panoramic pictures...the nature there is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indescribable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Comment4: Jose Barros from brazil (august 2018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visited the palace of wassila during my trip and I can say it’s the most beautiful building I have ever seen..just being there in an old and beautiful structure made my day</a:t>
            </a:r>
            <a:r>
              <a:rPr lang="en-US" dirty="0" smtClean="0"/>
              <a:t>.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 5: Diop from Burkina Faso (july 2013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was spirited by swimming in takelsa beach and being in the health centre in korbos with that hot water slips from among the stones..What a magical trip it was.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/>
          </a:p>
          <a:p>
            <a:endParaRPr lang="fr-FR" dirty="0"/>
          </a:p>
          <a:p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600" b="1" dirty="0" smtClean="0"/>
          </a:p>
          <a:p>
            <a:endParaRPr lang="fr-FR" sz="1600" dirty="0"/>
          </a:p>
          <a:p>
            <a:endParaRPr lang="fr-FR" sz="16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b="1" dirty="0" smtClean="0">
              <a:solidFill>
                <a:srgbClr val="FF0000"/>
              </a:solidFill>
            </a:endParaRPr>
          </a:p>
          <a:p>
            <a:endParaRPr lang="fr-FR" sz="2000" b="1" dirty="0">
              <a:solidFill>
                <a:srgbClr val="FF0000"/>
              </a:solidFill>
            </a:endParaRPr>
          </a:p>
          <a:p>
            <a:endParaRPr lang="fr-FR" sz="2000" b="1" dirty="0" smtClean="0">
              <a:solidFill>
                <a:srgbClr val="FF0000"/>
              </a:solidFill>
            </a:endParaRPr>
          </a:p>
          <a:p>
            <a:endParaRPr lang="fr-FR" sz="2000" b="1" dirty="0">
              <a:solidFill>
                <a:srgbClr val="FF0000"/>
              </a:solidFill>
            </a:endParaRPr>
          </a:p>
          <a:p>
            <a:endParaRPr lang="fr-FR" sz="2000" b="1" dirty="0" smtClean="0">
              <a:solidFill>
                <a:srgbClr val="FF0000"/>
              </a:solidFill>
            </a:endParaRPr>
          </a:p>
          <a:p>
            <a:endParaRPr lang="fr-FR" sz="2000" b="1" dirty="0">
              <a:solidFill>
                <a:srgbClr val="FF0000"/>
              </a:solidFill>
            </a:endParaRPr>
          </a:p>
          <a:p>
            <a:endParaRPr lang="fr-FR" sz="2000" b="1" dirty="0" smtClean="0">
              <a:solidFill>
                <a:srgbClr val="FF0000"/>
              </a:solidFill>
            </a:endParaRPr>
          </a:p>
          <a:p>
            <a:endParaRPr lang="fr-FR" sz="2000" b="1" dirty="0">
              <a:solidFill>
                <a:srgbClr val="FF0000"/>
              </a:solidFill>
            </a:endParaRPr>
          </a:p>
          <a:p>
            <a:endParaRPr lang="fr-FR" sz="2000" b="1" dirty="0" smtClean="0">
              <a:solidFill>
                <a:srgbClr val="FF0000"/>
              </a:solidFill>
            </a:endParaRPr>
          </a:p>
          <a:p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8047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112</Words>
  <Application>Microsoft Office PowerPoint</Application>
  <PresentationFormat>Grand écran</PresentationFormat>
  <Paragraphs>38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amine jguirim</dc:creator>
  <cp:lastModifiedBy>amine jguirim</cp:lastModifiedBy>
  <cp:revision>4</cp:revision>
  <dcterms:created xsi:type="dcterms:W3CDTF">2019-10-23T10:47:25Z</dcterms:created>
  <dcterms:modified xsi:type="dcterms:W3CDTF">2019-10-23T11:18:33Z</dcterms:modified>
</cp:coreProperties>
</file>