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58496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49" d="100"/>
          <a:sy n="49" d="100"/>
        </p:scale>
        <p:origin x="7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21660"/>
            <a:ext cx="118872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62581"/>
            <a:ext cx="118872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9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2370" y="462492"/>
            <a:ext cx="341757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660" y="462492"/>
            <a:ext cx="1005459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05" y="2165669"/>
            <a:ext cx="1367028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405" y="5813320"/>
            <a:ext cx="1367028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6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4" y="462493"/>
            <a:ext cx="1367028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725" y="2129473"/>
            <a:ext cx="6705123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725" y="3173095"/>
            <a:ext cx="670512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3860" y="2129473"/>
            <a:ext cx="6738144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3860" y="3173095"/>
            <a:ext cx="6738144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8144" y="1250739"/>
            <a:ext cx="802386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8144" y="1250739"/>
            <a:ext cx="802386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660" y="462493"/>
            <a:ext cx="1367028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660" y="2312458"/>
            <a:ext cx="1367028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66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CBDC-8EB3-4069-8859-733232862DBD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0180" y="8051377"/>
            <a:ext cx="53492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378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912962988,&quot;Placement&quot;:&quot;Footer&quot;}">
            <a:extLst>
              <a:ext uri="{FF2B5EF4-FFF2-40B4-BE49-F238E27FC236}">
                <a16:creationId xmlns:a16="http://schemas.microsoft.com/office/drawing/2014/main" id="{14672B00-71A2-4963-9F2E-6B2A45EE4367}"/>
              </a:ext>
            </a:extLst>
          </p:cNvPr>
          <p:cNvSpPr txBox="1"/>
          <p:nvPr userDrawn="1"/>
        </p:nvSpPr>
        <p:spPr>
          <a:xfrm>
            <a:off x="0" y="84757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219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44F0FA-7780-4A80-80C9-F032CD90C91A}"/>
              </a:ext>
            </a:extLst>
          </p:cNvPr>
          <p:cNvSpPr/>
          <p:nvPr/>
        </p:nvSpPr>
        <p:spPr>
          <a:xfrm>
            <a:off x="7025108" y="188909"/>
            <a:ext cx="1541418" cy="404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Start/Launch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4F09B9-EFA9-42C8-8FEA-EC856695D196}"/>
              </a:ext>
            </a:extLst>
          </p:cNvPr>
          <p:cNvSpPr/>
          <p:nvPr/>
        </p:nvSpPr>
        <p:spPr>
          <a:xfrm>
            <a:off x="2966559" y="389171"/>
            <a:ext cx="1345474" cy="587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Welcome Screen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CCEE7B99-B363-412C-B373-BD514857F1AF}"/>
              </a:ext>
            </a:extLst>
          </p:cNvPr>
          <p:cNvSpPr/>
          <p:nvPr/>
        </p:nvSpPr>
        <p:spPr>
          <a:xfrm>
            <a:off x="4829032" y="1331164"/>
            <a:ext cx="1600199" cy="118871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Login</a:t>
            </a:r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78434945-E2C0-4ED3-9FBC-AFE44FDD9516}"/>
              </a:ext>
            </a:extLst>
          </p:cNvPr>
          <p:cNvSpPr/>
          <p:nvPr/>
        </p:nvSpPr>
        <p:spPr>
          <a:xfrm>
            <a:off x="324601" y="108676"/>
            <a:ext cx="1900640" cy="11495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Register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AEC887-2A95-4A70-A9C9-6AABBB38E596}"/>
              </a:ext>
            </a:extLst>
          </p:cNvPr>
          <p:cNvSpPr txBox="1"/>
          <p:nvPr/>
        </p:nvSpPr>
        <p:spPr>
          <a:xfrm>
            <a:off x="5624906" y="253072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7AD02287-4C17-437E-8FC3-ABD2B2D39C2D}"/>
              </a:ext>
            </a:extLst>
          </p:cNvPr>
          <p:cNvSpPr/>
          <p:nvPr/>
        </p:nvSpPr>
        <p:spPr>
          <a:xfrm>
            <a:off x="315090" y="4373624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554A27-5C7B-4582-940C-094998C10A29}"/>
              </a:ext>
            </a:extLst>
          </p:cNvPr>
          <p:cNvSpPr/>
          <p:nvPr/>
        </p:nvSpPr>
        <p:spPr>
          <a:xfrm>
            <a:off x="813228" y="3227162"/>
            <a:ext cx="1123262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</a:t>
            </a:r>
          </a:p>
        </p:txBody>
      </p:sp>
      <p:sp>
        <p:nvSpPr>
          <p:cNvPr id="42" name="Flowchart: Decision 41">
            <a:extLst>
              <a:ext uri="{FF2B5EF4-FFF2-40B4-BE49-F238E27FC236}">
                <a16:creationId xmlns:a16="http://schemas.microsoft.com/office/drawing/2014/main" id="{1D0C9873-CD2B-4424-A69B-B4DF47175736}"/>
              </a:ext>
            </a:extLst>
          </p:cNvPr>
          <p:cNvSpPr/>
          <p:nvPr/>
        </p:nvSpPr>
        <p:spPr>
          <a:xfrm>
            <a:off x="315090" y="5668505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71333CF4-FAB1-4985-91B3-8EE1329E35C9}"/>
              </a:ext>
            </a:extLst>
          </p:cNvPr>
          <p:cNvSpPr/>
          <p:nvPr/>
        </p:nvSpPr>
        <p:spPr>
          <a:xfrm>
            <a:off x="305576" y="7031329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26B14A-10C0-4BEF-ACF2-2046698DE2D6}"/>
              </a:ext>
            </a:extLst>
          </p:cNvPr>
          <p:cNvSpPr/>
          <p:nvPr/>
        </p:nvSpPr>
        <p:spPr>
          <a:xfrm>
            <a:off x="10669041" y="3942806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6BF8869-4C73-4A73-94B6-89B068CA2861}"/>
              </a:ext>
            </a:extLst>
          </p:cNvPr>
          <p:cNvSpPr/>
          <p:nvPr/>
        </p:nvSpPr>
        <p:spPr>
          <a:xfrm>
            <a:off x="10669041" y="3942806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8C388F4C-DA4C-433C-B3BF-C897CC857C72}"/>
              </a:ext>
            </a:extLst>
          </p:cNvPr>
          <p:cNvSpPr/>
          <p:nvPr/>
        </p:nvSpPr>
        <p:spPr>
          <a:xfrm>
            <a:off x="4127061" y="3205154"/>
            <a:ext cx="1763268" cy="9431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Retrieve all files and display in ascending order</a:t>
            </a:r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0F4C5DD0-7541-45D4-AD25-BE36CCE0E254}"/>
              </a:ext>
            </a:extLst>
          </p:cNvPr>
          <p:cNvSpPr/>
          <p:nvPr/>
        </p:nvSpPr>
        <p:spPr>
          <a:xfrm>
            <a:off x="4024064" y="4602935"/>
            <a:ext cx="1767369" cy="7522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Level Operations</a:t>
            </a:r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E8CC5D8C-FDDB-426A-95C5-063A7D685112}"/>
              </a:ext>
            </a:extLst>
          </p:cNvPr>
          <p:cNvSpPr/>
          <p:nvPr/>
        </p:nvSpPr>
        <p:spPr>
          <a:xfrm>
            <a:off x="3439099" y="6176833"/>
            <a:ext cx="1308090" cy="7359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Close Application 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F7F6133-6DC2-4445-9731-CEBC6D6DDD28}"/>
              </a:ext>
            </a:extLst>
          </p:cNvPr>
          <p:cNvCxnSpPr>
            <a:cxnSpLocks/>
            <a:stCxn id="41" idx="2"/>
            <a:endCxn id="40" idx="0"/>
          </p:cNvCxnSpPr>
          <p:nvPr/>
        </p:nvCxnSpPr>
        <p:spPr>
          <a:xfrm rot="5400000">
            <a:off x="952160" y="3950925"/>
            <a:ext cx="439680" cy="4057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026935E-D96F-4262-9104-07CE687F43EB}"/>
              </a:ext>
            </a:extLst>
          </p:cNvPr>
          <p:cNvCxnSpPr>
            <a:stCxn id="40" idx="2"/>
            <a:endCxn id="42" idx="0"/>
          </p:cNvCxnSpPr>
          <p:nvPr/>
        </p:nvCxnSpPr>
        <p:spPr>
          <a:xfrm>
            <a:off x="969140" y="5220106"/>
            <a:ext cx="0" cy="448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F35E939-13F8-4C90-BE53-A41B54FC20D2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 flipH="1">
            <a:off x="959626" y="6514987"/>
            <a:ext cx="9514" cy="51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84D22EC-4D85-47FF-9833-707A4DE4A33E}"/>
              </a:ext>
            </a:extLst>
          </p:cNvPr>
          <p:cNvSpPr/>
          <p:nvPr/>
        </p:nvSpPr>
        <p:spPr>
          <a:xfrm>
            <a:off x="6620582" y="3795630"/>
            <a:ext cx="1123262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633E3F6-9718-4284-85C3-AA6F3E7C63BF}"/>
              </a:ext>
            </a:extLst>
          </p:cNvPr>
          <p:cNvSpPr txBox="1"/>
          <p:nvPr/>
        </p:nvSpPr>
        <p:spPr>
          <a:xfrm flipH="1">
            <a:off x="1600136" y="4424317"/>
            <a:ext cx="107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6D9AEA4-69BF-410B-BBFD-158592B222D4}"/>
              </a:ext>
            </a:extLst>
          </p:cNvPr>
          <p:cNvSpPr txBox="1"/>
          <p:nvPr/>
        </p:nvSpPr>
        <p:spPr>
          <a:xfrm flipH="1">
            <a:off x="1584650" y="5751449"/>
            <a:ext cx="107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C565A2-2C0A-4856-B6B0-7083578E8871}"/>
              </a:ext>
            </a:extLst>
          </p:cNvPr>
          <p:cNvSpPr txBox="1"/>
          <p:nvPr/>
        </p:nvSpPr>
        <p:spPr>
          <a:xfrm flipH="1">
            <a:off x="1613675" y="7113286"/>
            <a:ext cx="107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CDC142A-DF28-47C8-9D7A-4D3D493B0180}"/>
              </a:ext>
            </a:extLst>
          </p:cNvPr>
          <p:cNvSpPr txBox="1"/>
          <p:nvPr/>
        </p:nvSpPr>
        <p:spPr>
          <a:xfrm flipH="1">
            <a:off x="323798" y="5262056"/>
            <a:ext cx="80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89306AA-8612-431A-B8DB-92E5A1F632CF}"/>
              </a:ext>
            </a:extLst>
          </p:cNvPr>
          <p:cNvSpPr txBox="1"/>
          <p:nvPr/>
        </p:nvSpPr>
        <p:spPr>
          <a:xfrm flipH="1">
            <a:off x="325020" y="6581455"/>
            <a:ext cx="80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79" name="Flowchart: Terminator 78">
            <a:extLst>
              <a:ext uri="{FF2B5EF4-FFF2-40B4-BE49-F238E27FC236}">
                <a16:creationId xmlns:a16="http://schemas.microsoft.com/office/drawing/2014/main" id="{11268BB3-BE28-41D1-8590-198648A0AD92}"/>
              </a:ext>
            </a:extLst>
          </p:cNvPr>
          <p:cNvSpPr/>
          <p:nvPr/>
        </p:nvSpPr>
        <p:spPr>
          <a:xfrm>
            <a:off x="13286470" y="6301891"/>
            <a:ext cx="1395266" cy="55912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2333B1E-0A2B-4692-9DCF-850C7671BA28}"/>
              </a:ext>
            </a:extLst>
          </p:cNvPr>
          <p:cNvCxnSpPr>
            <a:stCxn id="43" idx="2"/>
            <a:endCxn id="43" idx="2"/>
          </p:cNvCxnSpPr>
          <p:nvPr/>
        </p:nvCxnSpPr>
        <p:spPr>
          <a:xfrm>
            <a:off x="959626" y="787781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Decision 88">
            <a:extLst>
              <a:ext uri="{FF2B5EF4-FFF2-40B4-BE49-F238E27FC236}">
                <a16:creationId xmlns:a16="http://schemas.microsoft.com/office/drawing/2014/main" id="{00C2EA52-02CE-488E-B5A9-01D5D3B27D1F}"/>
              </a:ext>
            </a:extLst>
          </p:cNvPr>
          <p:cNvSpPr/>
          <p:nvPr/>
        </p:nvSpPr>
        <p:spPr>
          <a:xfrm>
            <a:off x="8546670" y="928189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sp>
        <p:nvSpPr>
          <p:cNvPr id="90" name="Flowchart: Decision 89">
            <a:extLst>
              <a:ext uri="{FF2B5EF4-FFF2-40B4-BE49-F238E27FC236}">
                <a16:creationId xmlns:a16="http://schemas.microsoft.com/office/drawing/2014/main" id="{C517E23D-60AD-465C-869D-B18F91227448}"/>
              </a:ext>
            </a:extLst>
          </p:cNvPr>
          <p:cNvSpPr/>
          <p:nvPr/>
        </p:nvSpPr>
        <p:spPr>
          <a:xfrm>
            <a:off x="8552393" y="2228995"/>
            <a:ext cx="1308099" cy="10108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sp>
        <p:nvSpPr>
          <p:cNvPr id="91" name="Flowchart: Decision 90">
            <a:extLst>
              <a:ext uri="{FF2B5EF4-FFF2-40B4-BE49-F238E27FC236}">
                <a16:creationId xmlns:a16="http://schemas.microsoft.com/office/drawing/2014/main" id="{68539A9F-7FD6-4F56-8173-996F729652BA}"/>
              </a:ext>
            </a:extLst>
          </p:cNvPr>
          <p:cNvSpPr/>
          <p:nvPr/>
        </p:nvSpPr>
        <p:spPr>
          <a:xfrm>
            <a:off x="8552393" y="3737199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sp>
        <p:nvSpPr>
          <p:cNvPr id="92" name="Flowchart: Decision 91">
            <a:extLst>
              <a:ext uri="{FF2B5EF4-FFF2-40B4-BE49-F238E27FC236}">
                <a16:creationId xmlns:a16="http://schemas.microsoft.com/office/drawing/2014/main" id="{0B6BFAE0-37F3-4204-A3D9-5EDB81B275F8}"/>
              </a:ext>
            </a:extLst>
          </p:cNvPr>
          <p:cNvSpPr/>
          <p:nvPr/>
        </p:nvSpPr>
        <p:spPr>
          <a:xfrm>
            <a:off x="8566526" y="5294679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4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14264F0B-2146-4934-8EC9-53F17A890C38}"/>
              </a:ext>
            </a:extLst>
          </p:cNvPr>
          <p:cNvCxnSpPr>
            <a:cxnSpLocks/>
            <a:stCxn id="71" idx="0"/>
            <a:endCxn id="89" idx="1"/>
          </p:cNvCxnSpPr>
          <p:nvPr/>
        </p:nvCxnSpPr>
        <p:spPr>
          <a:xfrm rot="5400000" flipH="1" flipV="1">
            <a:off x="6642341" y="1891302"/>
            <a:ext cx="2444200" cy="13644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39EBAED-A821-4E56-A257-827C4BE04D4A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>
          <a:xfrm>
            <a:off x="9200720" y="1774671"/>
            <a:ext cx="5723" cy="45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82B1C29-5E59-421D-89A6-C5F483F96912}"/>
              </a:ext>
            </a:extLst>
          </p:cNvPr>
          <p:cNvCxnSpPr>
            <a:cxnSpLocks/>
            <a:stCxn id="90" idx="2"/>
            <a:endCxn id="91" idx="0"/>
          </p:cNvCxnSpPr>
          <p:nvPr/>
        </p:nvCxnSpPr>
        <p:spPr>
          <a:xfrm>
            <a:off x="9206443" y="3239806"/>
            <a:ext cx="0" cy="497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DA41436-4207-4832-A4F7-B3C0464A2E23}"/>
              </a:ext>
            </a:extLst>
          </p:cNvPr>
          <p:cNvCxnSpPr>
            <a:stCxn id="91" idx="2"/>
            <a:endCxn id="92" idx="0"/>
          </p:cNvCxnSpPr>
          <p:nvPr/>
        </p:nvCxnSpPr>
        <p:spPr>
          <a:xfrm>
            <a:off x="9206443" y="4583681"/>
            <a:ext cx="14133" cy="710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lowchart: Decision 136">
            <a:extLst>
              <a:ext uri="{FF2B5EF4-FFF2-40B4-BE49-F238E27FC236}">
                <a16:creationId xmlns:a16="http://schemas.microsoft.com/office/drawing/2014/main" id="{24F4B57E-3036-4ABA-AF42-A5B2992A5B6A}"/>
              </a:ext>
            </a:extLst>
          </p:cNvPr>
          <p:cNvSpPr/>
          <p:nvPr/>
        </p:nvSpPr>
        <p:spPr>
          <a:xfrm>
            <a:off x="8586301" y="6798304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5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107A3BE-D7E3-45A2-BE7E-5D05D31BA6FC}"/>
              </a:ext>
            </a:extLst>
          </p:cNvPr>
          <p:cNvCxnSpPr>
            <a:stCxn id="92" idx="2"/>
            <a:endCxn id="137" idx="0"/>
          </p:cNvCxnSpPr>
          <p:nvPr/>
        </p:nvCxnSpPr>
        <p:spPr>
          <a:xfrm>
            <a:off x="9220576" y="6141161"/>
            <a:ext cx="19775" cy="657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lowchart: Process 145">
            <a:extLst>
              <a:ext uri="{FF2B5EF4-FFF2-40B4-BE49-F238E27FC236}">
                <a16:creationId xmlns:a16="http://schemas.microsoft.com/office/drawing/2014/main" id="{620F5445-98DD-41C7-8980-82EAF57FB86D}"/>
              </a:ext>
            </a:extLst>
          </p:cNvPr>
          <p:cNvSpPr/>
          <p:nvPr/>
        </p:nvSpPr>
        <p:spPr>
          <a:xfrm>
            <a:off x="11199174" y="976436"/>
            <a:ext cx="2487917" cy="7978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add file to “</a:t>
            </a:r>
            <a:r>
              <a:rPr lang="en-US" sz="1200" dirty="0" err="1"/>
              <a:t>userFiles</a:t>
            </a:r>
            <a:r>
              <a:rPr lang="en-US" sz="1200" dirty="0"/>
              <a:t>” folder by taking  file name from user</a:t>
            </a:r>
          </a:p>
        </p:txBody>
      </p:sp>
      <p:sp>
        <p:nvSpPr>
          <p:cNvPr id="147" name="Flowchart: Process 146">
            <a:extLst>
              <a:ext uri="{FF2B5EF4-FFF2-40B4-BE49-F238E27FC236}">
                <a16:creationId xmlns:a16="http://schemas.microsoft.com/office/drawing/2014/main" id="{E6B1762C-81E8-4570-8F3B-0ED414BF6BC4}"/>
              </a:ext>
            </a:extLst>
          </p:cNvPr>
          <p:cNvSpPr/>
          <p:nvPr/>
        </p:nvSpPr>
        <p:spPr>
          <a:xfrm>
            <a:off x="11099952" y="2292151"/>
            <a:ext cx="2686363" cy="8464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enter  filename to delete</a:t>
            </a:r>
          </a:p>
        </p:txBody>
      </p:sp>
      <p:sp>
        <p:nvSpPr>
          <p:cNvPr id="148" name="Flowchart: Process 147">
            <a:extLst>
              <a:ext uri="{FF2B5EF4-FFF2-40B4-BE49-F238E27FC236}">
                <a16:creationId xmlns:a16="http://schemas.microsoft.com/office/drawing/2014/main" id="{12DC8F96-C9B0-4E28-B0E2-7A621772E1B8}"/>
              </a:ext>
            </a:extLst>
          </p:cNvPr>
          <p:cNvSpPr/>
          <p:nvPr/>
        </p:nvSpPr>
        <p:spPr>
          <a:xfrm>
            <a:off x="11099952" y="3762420"/>
            <a:ext cx="2686363" cy="7720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enter filename to search for file path location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B6D2233-692F-4B87-964F-A6D6C9A8E189}"/>
              </a:ext>
            </a:extLst>
          </p:cNvPr>
          <p:cNvCxnSpPr>
            <a:stCxn id="89" idx="3"/>
            <a:endCxn id="146" idx="1"/>
          </p:cNvCxnSpPr>
          <p:nvPr/>
        </p:nvCxnSpPr>
        <p:spPr>
          <a:xfrm>
            <a:off x="9854769" y="1351430"/>
            <a:ext cx="1344405" cy="2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E4A158C-3342-4B1F-A4CD-0CB34834D9B7}"/>
              </a:ext>
            </a:extLst>
          </p:cNvPr>
          <p:cNvCxnSpPr>
            <a:cxnSpLocks/>
            <a:stCxn id="90" idx="3"/>
            <a:endCxn id="147" idx="1"/>
          </p:cNvCxnSpPr>
          <p:nvPr/>
        </p:nvCxnSpPr>
        <p:spPr>
          <a:xfrm flipV="1">
            <a:off x="9860492" y="2715392"/>
            <a:ext cx="1239460" cy="19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5AE4FAF-D8B7-437B-8413-031FCB5947EF}"/>
              </a:ext>
            </a:extLst>
          </p:cNvPr>
          <p:cNvCxnSpPr>
            <a:stCxn id="91" idx="3"/>
            <a:endCxn id="148" idx="1"/>
          </p:cNvCxnSpPr>
          <p:nvPr/>
        </p:nvCxnSpPr>
        <p:spPr>
          <a:xfrm flipV="1">
            <a:off x="9860492" y="4148455"/>
            <a:ext cx="1239460" cy="1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71C59F22-1A74-419A-A147-E50BED54C6A3}"/>
              </a:ext>
            </a:extLst>
          </p:cNvPr>
          <p:cNvCxnSpPr>
            <a:stCxn id="7" idx="1"/>
            <a:endCxn id="20" idx="3"/>
          </p:cNvCxnSpPr>
          <p:nvPr/>
        </p:nvCxnSpPr>
        <p:spPr>
          <a:xfrm rot="10800000" flipV="1">
            <a:off x="2225241" y="683082"/>
            <a:ext cx="741318" cy="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or: Elbow 278">
            <a:extLst>
              <a:ext uri="{FF2B5EF4-FFF2-40B4-BE49-F238E27FC236}">
                <a16:creationId xmlns:a16="http://schemas.microsoft.com/office/drawing/2014/main" id="{9DF918E1-9AA4-444A-855B-45674A842C94}"/>
              </a:ext>
            </a:extLst>
          </p:cNvPr>
          <p:cNvCxnSpPr>
            <a:cxnSpLocks/>
            <a:stCxn id="40" idx="3"/>
            <a:endCxn id="46" idx="1"/>
          </p:cNvCxnSpPr>
          <p:nvPr/>
        </p:nvCxnSpPr>
        <p:spPr>
          <a:xfrm flipV="1">
            <a:off x="1623189" y="3676717"/>
            <a:ext cx="2503872" cy="11201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or: Elbow 283">
            <a:extLst>
              <a:ext uri="{FF2B5EF4-FFF2-40B4-BE49-F238E27FC236}">
                <a16:creationId xmlns:a16="http://schemas.microsoft.com/office/drawing/2014/main" id="{3015AA6D-B86E-4DFC-B601-5A5CA1EF1C11}"/>
              </a:ext>
            </a:extLst>
          </p:cNvPr>
          <p:cNvCxnSpPr>
            <a:stCxn id="42" idx="3"/>
            <a:endCxn id="47" idx="1"/>
          </p:cNvCxnSpPr>
          <p:nvPr/>
        </p:nvCxnSpPr>
        <p:spPr>
          <a:xfrm flipV="1">
            <a:off x="1623189" y="4979068"/>
            <a:ext cx="2400875" cy="11126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or: Elbow 285">
            <a:extLst>
              <a:ext uri="{FF2B5EF4-FFF2-40B4-BE49-F238E27FC236}">
                <a16:creationId xmlns:a16="http://schemas.microsoft.com/office/drawing/2014/main" id="{9F8E8B96-A94C-489B-ADE0-0E5F06E190DB}"/>
              </a:ext>
            </a:extLst>
          </p:cNvPr>
          <p:cNvCxnSpPr>
            <a:cxnSpLocks/>
            <a:stCxn id="43" idx="3"/>
            <a:endCxn id="48" idx="1"/>
          </p:cNvCxnSpPr>
          <p:nvPr/>
        </p:nvCxnSpPr>
        <p:spPr>
          <a:xfrm flipV="1">
            <a:off x="1613675" y="6544823"/>
            <a:ext cx="1825424" cy="9097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1DF8F378-9802-4A01-B82D-DEAAB959E757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rot="10800000" flipV="1">
            <a:off x="4312034" y="391384"/>
            <a:ext cx="2713075" cy="2916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ctor: Elbow 310">
            <a:extLst>
              <a:ext uri="{FF2B5EF4-FFF2-40B4-BE49-F238E27FC236}">
                <a16:creationId xmlns:a16="http://schemas.microsoft.com/office/drawing/2014/main" id="{AF5A2163-D081-4EBE-B300-4BE4E654B339}"/>
              </a:ext>
            </a:extLst>
          </p:cNvPr>
          <p:cNvCxnSpPr>
            <a:stCxn id="47" idx="3"/>
            <a:endCxn id="71" idx="1"/>
          </p:cNvCxnSpPr>
          <p:nvPr/>
        </p:nvCxnSpPr>
        <p:spPr>
          <a:xfrm flipV="1">
            <a:off x="5791433" y="4149021"/>
            <a:ext cx="829149" cy="8300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Elbow 314">
            <a:extLst>
              <a:ext uri="{FF2B5EF4-FFF2-40B4-BE49-F238E27FC236}">
                <a16:creationId xmlns:a16="http://schemas.microsoft.com/office/drawing/2014/main" id="{2AD06311-9888-41F5-8B84-1C7433CF8BD4}"/>
              </a:ext>
            </a:extLst>
          </p:cNvPr>
          <p:cNvCxnSpPr>
            <a:cxnSpLocks/>
          </p:cNvCxnSpPr>
          <p:nvPr/>
        </p:nvCxnSpPr>
        <p:spPr>
          <a:xfrm rot="5400000">
            <a:off x="3164532" y="746385"/>
            <a:ext cx="707281" cy="42542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B79C4A36-A0D4-472F-AEFE-6DE7557C8F7F}"/>
              </a:ext>
            </a:extLst>
          </p:cNvPr>
          <p:cNvCxnSpPr/>
          <p:nvPr/>
        </p:nvCxnSpPr>
        <p:spPr>
          <a:xfrm rot="5400000">
            <a:off x="9246410" y="7339233"/>
            <a:ext cx="8256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nector: Elbow 364">
            <a:extLst>
              <a:ext uri="{FF2B5EF4-FFF2-40B4-BE49-F238E27FC236}">
                <a16:creationId xmlns:a16="http://schemas.microsoft.com/office/drawing/2014/main" id="{B26BE269-7523-4DFC-B749-1FB1CC5B9F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00737" y="7605221"/>
            <a:ext cx="1384818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nector: Elbow 369">
            <a:extLst>
              <a:ext uri="{FF2B5EF4-FFF2-40B4-BE49-F238E27FC236}">
                <a16:creationId xmlns:a16="http://schemas.microsoft.com/office/drawing/2014/main" id="{310795D7-9071-47A3-8B62-27371E7C9737}"/>
              </a:ext>
            </a:extLst>
          </p:cNvPr>
          <p:cNvCxnSpPr>
            <a:cxnSpLocks/>
            <a:stCxn id="137" idx="3"/>
            <a:endCxn id="79" idx="1"/>
          </p:cNvCxnSpPr>
          <p:nvPr/>
        </p:nvCxnSpPr>
        <p:spPr>
          <a:xfrm flipV="1">
            <a:off x="9894400" y="6581455"/>
            <a:ext cx="3392070" cy="6400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xtBox 371">
            <a:extLst>
              <a:ext uri="{FF2B5EF4-FFF2-40B4-BE49-F238E27FC236}">
                <a16:creationId xmlns:a16="http://schemas.microsoft.com/office/drawing/2014/main" id="{4B20A8B5-3EE6-4C1C-A405-04AD01C7A18D}"/>
              </a:ext>
            </a:extLst>
          </p:cNvPr>
          <p:cNvSpPr txBox="1"/>
          <p:nvPr/>
        </p:nvSpPr>
        <p:spPr>
          <a:xfrm flipH="1">
            <a:off x="10026604" y="1050161"/>
            <a:ext cx="107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9892F29A-5C6F-42EE-92E6-BA3D92ECF069}"/>
              </a:ext>
            </a:extLst>
          </p:cNvPr>
          <p:cNvSpPr txBox="1"/>
          <p:nvPr/>
        </p:nvSpPr>
        <p:spPr>
          <a:xfrm flipH="1">
            <a:off x="10026604" y="2389699"/>
            <a:ext cx="107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693D859E-A46D-4B76-9010-3F1C21871CAD}"/>
              </a:ext>
            </a:extLst>
          </p:cNvPr>
          <p:cNvSpPr txBox="1"/>
          <p:nvPr/>
        </p:nvSpPr>
        <p:spPr>
          <a:xfrm flipH="1">
            <a:off x="10000939" y="3717535"/>
            <a:ext cx="107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12C6D1D0-1964-41BA-85B9-DD7808CE4110}"/>
              </a:ext>
            </a:extLst>
          </p:cNvPr>
          <p:cNvSpPr txBox="1"/>
          <p:nvPr/>
        </p:nvSpPr>
        <p:spPr>
          <a:xfrm flipH="1">
            <a:off x="7924800" y="5376480"/>
            <a:ext cx="107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B9A6364D-C7DE-432C-AFEC-C74FEB69095D}"/>
              </a:ext>
            </a:extLst>
          </p:cNvPr>
          <p:cNvSpPr txBox="1"/>
          <p:nvPr/>
        </p:nvSpPr>
        <p:spPr>
          <a:xfrm flipH="1">
            <a:off x="8633803" y="1838711"/>
            <a:ext cx="80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185953E8-D9F5-42D4-8E6D-917C03BA7455}"/>
              </a:ext>
            </a:extLst>
          </p:cNvPr>
          <p:cNvSpPr txBox="1"/>
          <p:nvPr/>
        </p:nvSpPr>
        <p:spPr>
          <a:xfrm flipH="1">
            <a:off x="8620281" y="3299002"/>
            <a:ext cx="80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ED42CF82-CD23-4122-9DA7-CA85B3329986}"/>
              </a:ext>
            </a:extLst>
          </p:cNvPr>
          <p:cNvSpPr txBox="1"/>
          <p:nvPr/>
        </p:nvSpPr>
        <p:spPr>
          <a:xfrm flipH="1">
            <a:off x="9281341" y="4608983"/>
            <a:ext cx="80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7A8980F6-0706-4AF1-86B5-09F5F7E180B6}"/>
              </a:ext>
            </a:extLst>
          </p:cNvPr>
          <p:cNvSpPr txBox="1"/>
          <p:nvPr/>
        </p:nvSpPr>
        <p:spPr>
          <a:xfrm flipH="1">
            <a:off x="8552718" y="6226156"/>
            <a:ext cx="80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390" name="Connector: Elbow 389">
            <a:extLst>
              <a:ext uri="{FF2B5EF4-FFF2-40B4-BE49-F238E27FC236}">
                <a16:creationId xmlns:a16="http://schemas.microsoft.com/office/drawing/2014/main" id="{616AE9F3-B176-43F3-A868-44DDDDD680B3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6200000" flipH="1">
            <a:off x="4457129" y="159160"/>
            <a:ext cx="354171" cy="19898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Rectangle 390">
            <a:extLst>
              <a:ext uri="{FF2B5EF4-FFF2-40B4-BE49-F238E27FC236}">
                <a16:creationId xmlns:a16="http://schemas.microsoft.com/office/drawing/2014/main" id="{1247EA16-C70A-498F-B1B4-59D085E546AF}"/>
              </a:ext>
            </a:extLst>
          </p:cNvPr>
          <p:cNvSpPr/>
          <p:nvPr/>
        </p:nvSpPr>
        <p:spPr>
          <a:xfrm>
            <a:off x="1511854" y="1626198"/>
            <a:ext cx="1345474" cy="7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 Attempts for wrong cred</a:t>
            </a:r>
          </a:p>
        </p:txBody>
      </p:sp>
      <p:cxnSp>
        <p:nvCxnSpPr>
          <p:cNvPr id="393" name="Connector: Elbow 392">
            <a:extLst>
              <a:ext uri="{FF2B5EF4-FFF2-40B4-BE49-F238E27FC236}">
                <a16:creationId xmlns:a16="http://schemas.microsoft.com/office/drawing/2014/main" id="{C28AD321-F7A1-45B2-A88A-1F1064F23AD6}"/>
              </a:ext>
            </a:extLst>
          </p:cNvPr>
          <p:cNvCxnSpPr>
            <a:stCxn id="11" idx="1"/>
            <a:endCxn id="391" idx="3"/>
          </p:cNvCxnSpPr>
          <p:nvPr/>
        </p:nvCxnSpPr>
        <p:spPr>
          <a:xfrm rot="10800000" flipV="1">
            <a:off x="2857328" y="1925522"/>
            <a:ext cx="1971704" cy="835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nector: Elbow 395">
            <a:extLst>
              <a:ext uri="{FF2B5EF4-FFF2-40B4-BE49-F238E27FC236}">
                <a16:creationId xmlns:a16="http://schemas.microsoft.com/office/drawing/2014/main" id="{629051F7-B082-49F7-9740-D2CB69861DDA}"/>
              </a:ext>
            </a:extLst>
          </p:cNvPr>
          <p:cNvCxnSpPr>
            <a:cxnSpLocks/>
            <a:stCxn id="391" idx="1"/>
          </p:cNvCxnSpPr>
          <p:nvPr/>
        </p:nvCxnSpPr>
        <p:spPr>
          <a:xfrm rot="10800000">
            <a:off x="197200" y="2001834"/>
            <a:ext cx="1314655" cy="72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TextBox 479">
            <a:extLst>
              <a:ext uri="{FF2B5EF4-FFF2-40B4-BE49-F238E27FC236}">
                <a16:creationId xmlns:a16="http://schemas.microsoft.com/office/drawing/2014/main" id="{9D936546-39CE-4ADE-8AFB-B5AD9F12D055}"/>
              </a:ext>
            </a:extLst>
          </p:cNvPr>
          <p:cNvSpPr txBox="1"/>
          <p:nvPr/>
        </p:nvSpPr>
        <p:spPr>
          <a:xfrm flipH="1">
            <a:off x="4432665" y="1569859"/>
            <a:ext cx="86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486" name="Connector: Elbow 485">
            <a:extLst>
              <a:ext uri="{FF2B5EF4-FFF2-40B4-BE49-F238E27FC236}">
                <a16:creationId xmlns:a16="http://schemas.microsoft.com/office/drawing/2014/main" id="{7CFA391C-3774-4E5C-B869-9B0444EC1DA4}"/>
              </a:ext>
            </a:extLst>
          </p:cNvPr>
          <p:cNvCxnSpPr>
            <a:cxnSpLocks/>
            <a:stCxn id="92" idx="1"/>
            <a:endCxn id="47" idx="2"/>
          </p:cNvCxnSpPr>
          <p:nvPr/>
        </p:nvCxnSpPr>
        <p:spPr>
          <a:xfrm rot="10800000">
            <a:off x="4907750" y="5355200"/>
            <a:ext cx="3658777" cy="3627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Connector: Elbow 496">
            <a:extLst>
              <a:ext uri="{FF2B5EF4-FFF2-40B4-BE49-F238E27FC236}">
                <a16:creationId xmlns:a16="http://schemas.microsoft.com/office/drawing/2014/main" id="{A8ACF60B-0D87-4C5A-8849-C9EA21A9AEEE}"/>
              </a:ext>
            </a:extLst>
          </p:cNvPr>
          <p:cNvCxnSpPr>
            <a:stCxn id="146" idx="3"/>
            <a:endCxn id="71" idx="2"/>
          </p:cNvCxnSpPr>
          <p:nvPr/>
        </p:nvCxnSpPr>
        <p:spPr>
          <a:xfrm flipH="1">
            <a:off x="7182213" y="1375374"/>
            <a:ext cx="6504878" cy="3127038"/>
          </a:xfrm>
          <a:prstGeom prst="bentConnector4">
            <a:avLst>
              <a:gd name="adj1" fmla="val -28817"/>
              <a:gd name="adj2" fmla="val 1190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Connector: Elbow 506">
            <a:extLst>
              <a:ext uri="{FF2B5EF4-FFF2-40B4-BE49-F238E27FC236}">
                <a16:creationId xmlns:a16="http://schemas.microsoft.com/office/drawing/2014/main" id="{CFA4EDA7-94DF-46EC-9263-291E37282115}"/>
              </a:ext>
            </a:extLst>
          </p:cNvPr>
          <p:cNvCxnSpPr>
            <a:stCxn id="148" idx="3"/>
          </p:cNvCxnSpPr>
          <p:nvPr/>
        </p:nvCxnSpPr>
        <p:spPr>
          <a:xfrm>
            <a:off x="13786315" y="4148455"/>
            <a:ext cx="1771548" cy="85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onnector: Elbow 509">
            <a:extLst>
              <a:ext uri="{FF2B5EF4-FFF2-40B4-BE49-F238E27FC236}">
                <a16:creationId xmlns:a16="http://schemas.microsoft.com/office/drawing/2014/main" id="{F3BBA1F5-A607-4E2D-8430-BB786D0576BC}"/>
              </a:ext>
            </a:extLst>
          </p:cNvPr>
          <p:cNvCxnSpPr>
            <a:stCxn id="147" idx="3"/>
          </p:cNvCxnSpPr>
          <p:nvPr/>
        </p:nvCxnSpPr>
        <p:spPr>
          <a:xfrm>
            <a:off x="13786315" y="2715392"/>
            <a:ext cx="1771548" cy="11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Connector: Elbow 529">
            <a:extLst>
              <a:ext uri="{FF2B5EF4-FFF2-40B4-BE49-F238E27FC236}">
                <a16:creationId xmlns:a16="http://schemas.microsoft.com/office/drawing/2014/main" id="{3B93DB8C-E139-4003-95D7-5C4336AC1DB5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 flipV="1">
            <a:off x="168349" y="683442"/>
            <a:ext cx="156253" cy="76590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Connector: Elbow 533">
            <a:extLst>
              <a:ext uri="{FF2B5EF4-FFF2-40B4-BE49-F238E27FC236}">
                <a16:creationId xmlns:a16="http://schemas.microsoft.com/office/drawing/2014/main" id="{0BBE300E-3309-483C-B603-4DBB7514F301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172165" y="6861019"/>
            <a:ext cx="13811938" cy="14815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Arrow Connector 536">
            <a:extLst>
              <a:ext uri="{FF2B5EF4-FFF2-40B4-BE49-F238E27FC236}">
                <a16:creationId xmlns:a16="http://schemas.microsoft.com/office/drawing/2014/main" id="{6298CAAD-C506-4BF4-87CC-07210B5DEBDF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959625" y="7877811"/>
            <a:ext cx="1" cy="479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65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484</TotalTime>
  <Words>99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Sitansu Subudhi</dc:creator>
  <cp:lastModifiedBy>Kumari, Sabhyata</cp:lastModifiedBy>
  <cp:revision>48</cp:revision>
  <dcterms:created xsi:type="dcterms:W3CDTF">2021-01-19T12:02:17Z</dcterms:created>
  <dcterms:modified xsi:type="dcterms:W3CDTF">2021-03-31T13:35:30Z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de70ee2-0cb4-4d60-aee5-75ef2c4c8a90_Enabled">
    <vt:lpwstr>True</vt:lpwstr>
  </property>
  <property fmtid="{D5CDD505-2E9C-101B-9397-08002B2CF9AE}" pid="3" name="MSIP_Label_7de70ee2-0cb4-4d60-aee5-75ef2c4c8a90_SiteId">
    <vt:lpwstr>945c199a-83a2-4e80-9f8c-5a91be5752dd</vt:lpwstr>
  </property>
  <property fmtid="{D5CDD505-2E9C-101B-9397-08002B2CF9AE}" pid="4" name="MSIP_Label_7de70ee2-0cb4-4d60-aee5-75ef2c4c8a90_Owner">
    <vt:lpwstr>Sabhyata_Kumari@Dell.com</vt:lpwstr>
  </property>
  <property fmtid="{D5CDD505-2E9C-101B-9397-08002B2CF9AE}" pid="5" name="MSIP_Label_7de70ee2-0cb4-4d60-aee5-75ef2c4c8a90_SetDate">
    <vt:lpwstr>2021-03-31T13:35:30.2098934Z</vt:lpwstr>
  </property>
  <property fmtid="{D5CDD505-2E9C-101B-9397-08002B2CF9AE}" pid="6" name="MSIP_Label_7de70ee2-0cb4-4d60-aee5-75ef2c4c8a90_Name">
    <vt:lpwstr>Internal Use</vt:lpwstr>
  </property>
  <property fmtid="{D5CDD505-2E9C-101B-9397-08002B2CF9AE}" pid="7" name="MSIP_Label_7de70ee2-0cb4-4d60-aee5-75ef2c4c8a90_Application">
    <vt:lpwstr>Microsoft Azure Information Protection</vt:lpwstr>
  </property>
  <property fmtid="{D5CDD505-2E9C-101B-9397-08002B2CF9AE}" pid="8" name="MSIP_Label_7de70ee2-0cb4-4d60-aee5-75ef2c4c8a90_ActionId">
    <vt:lpwstr>870f2c9a-246e-4475-a152-950a52def7e1</vt:lpwstr>
  </property>
  <property fmtid="{D5CDD505-2E9C-101B-9397-08002B2CF9AE}" pid="9" name="MSIP_Label_7de70ee2-0cb4-4d60-aee5-75ef2c4c8a90_Extended_MSFT_Method">
    <vt:lpwstr>Manual</vt:lpwstr>
  </property>
  <property fmtid="{D5CDD505-2E9C-101B-9397-08002B2CF9AE}" pid="10" name="MSIP_Label_da6fab74-d5af-4af7-a9a4-78d84655a626_Enabled">
    <vt:lpwstr>True</vt:lpwstr>
  </property>
  <property fmtid="{D5CDD505-2E9C-101B-9397-08002B2CF9AE}" pid="11" name="MSIP_Label_da6fab74-d5af-4af7-a9a4-78d84655a626_SiteId">
    <vt:lpwstr>945c199a-83a2-4e80-9f8c-5a91be5752dd</vt:lpwstr>
  </property>
  <property fmtid="{D5CDD505-2E9C-101B-9397-08002B2CF9AE}" pid="12" name="MSIP_Label_da6fab74-d5af-4af7-a9a4-78d84655a626_Owner">
    <vt:lpwstr>Sabhyata_Kumari@Dell.com</vt:lpwstr>
  </property>
  <property fmtid="{D5CDD505-2E9C-101B-9397-08002B2CF9AE}" pid="13" name="MSIP_Label_da6fab74-d5af-4af7-a9a4-78d84655a626_SetDate">
    <vt:lpwstr>2021-03-31T13:35:30.2098934Z</vt:lpwstr>
  </property>
  <property fmtid="{D5CDD505-2E9C-101B-9397-08002B2CF9AE}" pid="14" name="MSIP_Label_da6fab74-d5af-4af7-a9a4-78d84655a626_Name">
    <vt:lpwstr>Visual Marking</vt:lpwstr>
  </property>
  <property fmtid="{D5CDD505-2E9C-101B-9397-08002B2CF9AE}" pid="15" name="MSIP_Label_da6fab74-d5af-4af7-a9a4-78d84655a626_Application">
    <vt:lpwstr>Microsoft Azure Information Protection</vt:lpwstr>
  </property>
  <property fmtid="{D5CDD505-2E9C-101B-9397-08002B2CF9AE}" pid="16" name="MSIP_Label_da6fab74-d5af-4af7-a9a4-78d84655a626_ActionId">
    <vt:lpwstr>870f2c9a-246e-4475-a152-950a52def7e1</vt:lpwstr>
  </property>
  <property fmtid="{D5CDD505-2E9C-101B-9397-08002B2CF9AE}" pid="17" name="MSIP_Label_da6fab74-d5af-4af7-a9a4-78d84655a626_Parent">
    <vt:lpwstr>7de70ee2-0cb4-4d60-aee5-75ef2c4c8a90</vt:lpwstr>
  </property>
  <property fmtid="{D5CDD505-2E9C-101B-9397-08002B2CF9AE}" pid="18" name="MSIP_Label_da6fab74-d5af-4af7-a9a4-78d84655a626_Extended_MSFT_Method">
    <vt:lpwstr>Manual</vt:lpwstr>
  </property>
  <property fmtid="{D5CDD505-2E9C-101B-9397-08002B2CF9AE}" pid="19" name="aiplabel">
    <vt:lpwstr>Internal Use Visual Marking</vt:lpwstr>
  </property>
</Properties>
</file>