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.cc/Wio_Node/#step-2-create-your-account" TargetMode="External"/><Relationship Id="rId2" Type="http://schemas.openxmlformats.org/officeDocument/2006/relationships/hyperlink" Target="http://wiki.seeed.cc/Wio_Node/#step-1-install-androidios-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seeed.cc/Wio_Node/#step-4-virtually-interconnect-modules-with-wio-node-and-update-firmware" TargetMode="External"/><Relationship Id="rId4" Type="http://schemas.openxmlformats.org/officeDocument/2006/relationships/hyperlink" Target="http://wiki.seeed.cc/Wio_Node/#step-3-connect-wio-node-to-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 smtClean="0"/>
              <a:t>SMART  WATER</a:t>
            </a:r>
            <a:br>
              <a:rPr lang="en-US" sz="3600" dirty="0" smtClean="0"/>
            </a:br>
            <a:r>
              <a:rPr lang="en-US" sz="3600" dirty="0" smtClean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lstStyle/>
          <a:p>
            <a:r>
              <a:rPr lang="en-US" dirty="0" smtClean="0"/>
              <a:t>BY….,</a:t>
            </a:r>
          </a:p>
          <a:p>
            <a:r>
              <a:rPr lang="en-US" smtClean="0"/>
              <a:t>Sabitha.N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</a:t>
            </a:r>
          </a:p>
          <a:p>
            <a:r>
              <a:rPr lang="en-US" b="1" dirty="0" smtClean="0"/>
              <a:t>                       </a:t>
            </a:r>
            <a:r>
              <a:rPr lang="en-IN" dirty="0" smtClean="0"/>
              <a:t>First we start by using the </a:t>
            </a:r>
            <a:r>
              <a:rPr lang="en-IN" dirty="0" err="1" smtClean="0"/>
              <a:t>Wio</a:t>
            </a:r>
            <a:r>
              <a:rPr lang="en-IN" dirty="0" smtClean="0"/>
              <a:t> Node and a relay ,also going to a screen for feedback and </a:t>
            </a:r>
            <a:r>
              <a:rPr lang="en-IN" dirty="0" err="1" smtClean="0"/>
              <a:t>text.Using</a:t>
            </a:r>
            <a:r>
              <a:rPr lang="en-IN" dirty="0" smtClean="0"/>
              <a:t> the relay we can control the power supply.</a:t>
            </a:r>
          </a:p>
          <a:p>
            <a:endParaRPr lang="en-US" dirty="0"/>
          </a:p>
          <a:p>
            <a:r>
              <a:rPr lang="en-US" b="1" dirty="0" smtClean="0"/>
              <a:t>SOFTWARE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The hardware is all connected ,its time to setup  the software . We will use the </a:t>
            </a:r>
            <a:r>
              <a:rPr lang="en-US" dirty="0" err="1" smtClean="0"/>
              <a:t>Wio</a:t>
            </a:r>
            <a:r>
              <a:rPr lang="en-US" dirty="0" smtClean="0"/>
              <a:t> app by </a:t>
            </a:r>
            <a:r>
              <a:rPr lang="en-US" dirty="0" err="1" smtClean="0"/>
              <a:t>seeed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3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Connect </a:t>
            </a:r>
            <a:r>
              <a:rPr lang="en-US" dirty="0" err="1">
                <a:hlinkClick r:id="rId4"/>
              </a:rPr>
              <a:t>Wio</a:t>
            </a:r>
            <a:r>
              <a:rPr lang="en-US" dirty="0">
                <a:hlinkClick r:id="rId4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Virtually interconnect modules with </a:t>
            </a:r>
            <a:r>
              <a:rPr lang="en-US" dirty="0" err="1">
                <a:hlinkClick r:id="rId5"/>
              </a:rPr>
              <a:t>Wio</a:t>
            </a:r>
            <a:r>
              <a:rPr lang="en-US" dirty="0">
                <a:hlinkClick r:id="rId5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</a:t>
            </a:r>
            <a:r>
              <a:rPr lang="en-US" dirty="0" smtClean="0"/>
              <a:t>components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Relay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diagra</a:t>
            </a:r>
            <a:r>
              <a:rPr lang="en-US" sz="3600" dirty="0"/>
              <a:t>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119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ADMIN</cp:lastModifiedBy>
  <cp:revision>10</cp:revision>
  <dcterms:created xsi:type="dcterms:W3CDTF">2023-10-04T08:29:55Z</dcterms:created>
  <dcterms:modified xsi:type="dcterms:W3CDTF">2023-10-04T10:11:32Z</dcterms:modified>
</cp:coreProperties>
</file>