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eeed.cc/Wio_Node/#step-2-create-your-account" TargetMode="External" /><Relationship Id="rId2" Type="http://schemas.openxmlformats.org/officeDocument/2006/relationships/hyperlink" Target="http://wiki.seeed.cc/Wio_Node/#step-1-install-androidios-ap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wiki.seeed.cc/Wio_Node/#step-4-virtually-interconnect-modules-with-wio-node-and-update-firmware" TargetMode="External" /><Relationship Id="rId4" Type="http://schemas.openxmlformats.org/officeDocument/2006/relationships/hyperlink" Target="http://wiki.seeed.cc/Wio_Node/#step-3-connect-wio-node-to-internet" TargetMode="Externa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/>
              <a:t>SMART  WATER</a:t>
            </a:r>
            <a:br>
              <a:rPr lang="en-US" sz="3600" dirty="0"/>
            </a:br>
            <a:r>
              <a:rPr lang="en-US" sz="3600" dirty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6021288"/>
            <a:ext cx="3166120" cy="1224136"/>
          </a:xfrm>
        </p:spPr>
        <p:txBody>
          <a:bodyPr/>
          <a:lstStyle/>
          <a:p>
            <a:r>
              <a:rPr lang="en-US" dirty="0"/>
              <a:t>BY….,</a:t>
            </a:r>
          </a:p>
          <a:p>
            <a:r>
              <a:rPr lang="en-US" altLang="zh-CN" dirty="0"/>
              <a:t>Sabitha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9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F9A1-7192-6198-F4ED-FEBFD692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Simulation</a:t>
            </a:r>
            <a:r>
              <a:rPr lang="zh-CN" altLang="en-US" b="1"/>
              <a:t> </a:t>
            </a:r>
            <a:r>
              <a:rPr lang="en-US" altLang="zh-CN" b="1"/>
              <a:t>output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9A7C8BD-9877-F88D-818B-5CFB90EF08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5" y="2390409"/>
            <a:ext cx="7414063" cy="40611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4B192-AA45-4EF0-9E96-BA911019FF1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D15CF3-AA0D-9722-5BC3-42653CCB5C8B}"/>
              </a:ext>
            </a:extLst>
          </p:cNvPr>
          <p:cNvSpPr txBox="1"/>
          <p:nvPr/>
        </p:nvSpPr>
        <p:spPr>
          <a:xfrm>
            <a:off x="1360059" y="1717248"/>
            <a:ext cx="641563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SIMULATION INPUT:   The input connection are made from relay to arudino as per the software  simulation arrangements.</a:t>
            </a:r>
          </a:p>
          <a:p>
            <a:endParaRPr lang="en-US" sz="2400"/>
          </a:p>
          <a:p>
            <a:r>
              <a:rPr lang="en-US" sz="2400"/>
              <a:t>SIMULATION  PROCESS:   The inputs  get performed  based  on the simulation  program. </a:t>
            </a:r>
          </a:p>
          <a:p>
            <a:endParaRPr lang="en-US" sz="2400"/>
          </a:p>
          <a:p>
            <a:r>
              <a:rPr lang="en-US" sz="2400"/>
              <a:t>SIMULATION OUTPUT:     When  the program runs the water from the waterpumper  comes out at particularly time duration.</a:t>
            </a:r>
          </a:p>
        </p:txBody>
      </p:sp>
    </p:spTree>
    <p:extLst>
      <p:ext uri="{BB962C8B-B14F-4D97-AF65-F5344CB8AC3E}">
        <p14:creationId xmlns:p14="http://schemas.microsoft.com/office/powerpoint/2010/main" val="390216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</a:t>
            </a:r>
          </a:p>
          <a:p>
            <a:r>
              <a:rPr lang="en-US" b="1" dirty="0"/>
              <a:t>                       </a:t>
            </a:r>
            <a:r>
              <a:rPr lang="en-IN" dirty="0"/>
              <a:t>First we start by using the </a:t>
            </a:r>
            <a:r>
              <a:rPr lang="en-IN" dirty="0" err="1"/>
              <a:t>Wio</a:t>
            </a:r>
            <a:r>
              <a:rPr lang="en-IN" dirty="0"/>
              <a:t> Node and a relay ,also going to a screen for feedback and </a:t>
            </a:r>
            <a:r>
              <a:rPr lang="en-IN" dirty="0" err="1"/>
              <a:t>text.Using</a:t>
            </a:r>
            <a:r>
              <a:rPr lang="en-IN" dirty="0"/>
              <a:t> the relay we can control the power supply.</a:t>
            </a:r>
          </a:p>
          <a:p>
            <a:endParaRPr lang="en-US" dirty="0"/>
          </a:p>
          <a:p>
            <a:r>
              <a:rPr lang="en-US" b="1" dirty="0"/>
              <a:t>SOFTWARE</a:t>
            </a:r>
          </a:p>
          <a:p>
            <a:r>
              <a:rPr lang="en-US" dirty="0"/>
              <a:t>                         The hardware is all connected ,its time to setup  the software . We will use the </a:t>
            </a:r>
            <a:r>
              <a:rPr lang="en-US" dirty="0" err="1"/>
              <a:t>Wio</a:t>
            </a:r>
            <a:r>
              <a:rPr lang="en-US" dirty="0"/>
              <a:t> app by </a:t>
            </a:r>
            <a:r>
              <a:rPr lang="en-US" dirty="0" err="1"/>
              <a:t>seeed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3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Connect </a:t>
            </a:r>
            <a:r>
              <a:rPr lang="en-US" dirty="0" err="1">
                <a:hlinkClick r:id="rId4"/>
              </a:rPr>
              <a:t>Wio</a:t>
            </a:r>
            <a:r>
              <a:rPr lang="en-US" dirty="0">
                <a:hlinkClick r:id="rId4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Virtually interconnect modules with </a:t>
            </a:r>
            <a:r>
              <a:rPr lang="en-US" dirty="0" err="1">
                <a:hlinkClick r:id="rId5"/>
              </a:rPr>
              <a:t>Wio</a:t>
            </a:r>
            <a:r>
              <a:rPr lang="en-US" dirty="0">
                <a:hlinkClick r:id="rId5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components </a:t>
            </a:r>
          </a:p>
          <a:p>
            <a:pPr marL="0" indent="0">
              <a:buNone/>
            </a:pPr>
            <a:r>
              <a:rPr lang="en-US" dirty="0"/>
              <a:t>                                   Relay</a:t>
            </a:r>
          </a:p>
          <a:p>
            <a:pPr marL="0" indent="0">
              <a:buNone/>
            </a:pPr>
            <a:r>
              <a:rPr lang="en-US" dirty="0"/>
              <a:t> 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Block diagram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0381B3-3259-9297-0083-9A25B3DBEF01}"/>
              </a:ext>
            </a:extLst>
          </p:cNvPr>
          <p:cNvSpPr txBox="1"/>
          <p:nvPr/>
        </p:nvSpPr>
        <p:spPr>
          <a:xfrm>
            <a:off x="3660347" y="25269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7970-B864-D7BB-0F5A-9147F25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projet: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0843-46D3-6186-F6C3-4DA0477F2B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02754" y="1796951"/>
            <a:ext cx="6837667" cy="37341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600"/>
              <a:t>def activate_fountains(fountains):  </a:t>
            </a:r>
          </a:p>
          <a:p>
            <a:pPr marL="0" indent="0">
              <a:buNone/>
            </a:pPr>
            <a:r>
              <a:rPr lang="en-US" altLang="zh-CN" sz="2600"/>
              <a:t>n = len(fountains)    </a:t>
            </a:r>
          </a:p>
          <a:p>
            <a:pPr marL="0" indent="0">
              <a:buNone/>
            </a:pPr>
            <a:r>
              <a:rPr lang="en-US" altLang="zh-CN" sz="2600"/>
              <a:t>min_fountains = float('inf’)  </a:t>
            </a:r>
          </a:p>
          <a:p>
            <a:pPr marL="0" indent="0">
              <a:buNone/>
            </a:pPr>
            <a:r>
              <a:rPr lang="en-US" altLang="zh-CN" sz="2600"/>
              <a:t>for i in range(1, 2**n):       </a:t>
            </a:r>
          </a:p>
          <a:p>
            <a:pPr marL="0" indent="0">
              <a:buNone/>
            </a:pPr>
            <a:r>
              <a:rPr lang="en-US" altLang="zh-CN" sz="2600"/>
              <a:t>activated = []      </a:t>
            </a:r>
          </a:p>
          <a:p>
            <a:pPr marL="0" indent="0">
              <a:buNone/>
            </a:pPr>
            <a:r>
              <a:rPr lang="en-US" altLang="zh-CN" sz="2600"/>
              <a:t>for j in range(n):           </a:t>
            </a:r>
          </a:p>
          <a:p>
            <a:pPr marL="0" indent="0">
              <a:buNone/>
            </a:pPr>
            <a:r>
              <a:rPr lang="en-US" altLang="zh-CN" sz="2600"/>
              <a:t>if (i &gt;&gt; j) &amp; 1:          </a:t>
            </a:r>
          </a:p>
          <a:p>
            <a:pPr marL="0" indent="0">
              <a:buNone/>
            </a:pPr>
            <a:r>
              <a:rPr lang="en-US" altLang="zh-CN" sz="2600"/>
              <a:t>activated.append(j)      </a:t>
            </a:r>
          </a:p>
          <a:p>
            <a:pPr marL="0" indent="0">
              <a:buNone/>
            </a:pPr>
            <a:r>
              <a:rPr lang="en-US" altLang="zh-CN" sz="2600"/>
              <a:t>if is_covered(activated, fountains):            min_fountains = min(min_fountains,len(activated))   </a:t>
            </a:r>
          </a:p>
          <a:p>
            <a:pPr marL="0" indent="0">
              <a:buNone/>
            </a:pPr>
            <a:r>
              <a:rPr lang="en-US" altLang="zh-CN" sz="2600"/>
              <a:t>return min_fountains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A4F-69FA-6933-BD34-A9C2C499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5BAB-4D18-A7A0-71FD-903E3DCFEA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8222" y="1417638"/>
            <a:ext cx="7467600" cy="5440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def is_covered(activated, fountains):  </a:t>
            </a:r>
          </a:p>
          <a:p>
            <a:pPr marL="0" indent="0">
              <a:buNone/>
            </a:pPr>
            <a:r>
              <a:rPr lang="en-US"/>
              <a:t> n = len(fountains)   </a:t>
            </a:r>
          </a:p>
          <a:p>
            <a:pPr marL="0" indent="0">
              <a:buNone/>
            </a:pPr>
            <a:r>
              <a:rPr lang="en-US"/>
              <a:t> coverage = [0] * n   </a:t>
            </a:r>
          </a:p>
          <a:p>
            <a:pPr marL="0" indent="0">
              <a:buNone/>
            </a:pPr>
            <a:r>
              <a:rPr lang="en-US"/>
              <a:t> for i in activated:        </a:t>
            </a:r>
          </a:p>
          <a:p>
            <a:pPr marL="0" indent="0">
              <a:buNone/>
            </a:pPr>
            <a:r>
              <a:rPr lang="en-US"/>
              <a:t>left = max(0, i - fountains[i])        </a:t>
            </a:r>
          </a:p>
          <a:p>
            <a:pPr marL="0" indent="0">
              <a:buNone/>
            </a:pPr>
            <a:r>
              <a:rPr lang="en-US"/>
              <a:t>right = min(n - 1, i + fountains[i])       </a:t>
            </a:r>
          </a:p>
          <a:p>
            <a:pPr marL="0" indent="0">
              <a:buNone/>
            </a:pPr>
            <a:r>
              <a:rPr lang="en-US"/>
              <a:t> for j in range(left, right + 1):   </a:t>
            </a:r>
          </a:p>
          <a:p>
            <a:pPr marL="0" indent="0">
              <a:buNone/>
            </a:pPr>
            <a:r>
              <a:rPr lang="en-US"/>
              <a:t>coverage[j] = 1    </a:t>
            </a:r>
          </a:p>
          <a:p>
            <a:pPr marL="0" indent="0">
              <a:buNone/>
            </a:pPr>
            <a:r>
              <a:rPr lang="en-US"/>
              <a:t>return all(coverage) </a:t>
            </a:r>
          </a:p>
          <a:p>
            <a:pPr marL="0" indent="0">
              <a:buNone/>
            </a:pPr>
            <a:r>
              <a:rPr lang="en-US"/>
              <a:t>a1 = [1, 2, 1]</a:t>
            </a:r>
          </a:p>
          <a:p>
            <a:pPr marL="0" indent="0">
              <a:buNone/>
            </a:pPr>
            <a:r>
              <a:rPr lang="en-US"/>
              <a:t>a2 = [2, 1, 1, 2, 1]</a:t>
            </a:r>
          </a:p>
          <a:p>
            <a:pPr marL="0" indent="0">
              <a:buNone/>
            </a:pPr>
            <a:r>
              <a:rPr lang="en-US"/>
              <a:t>print(activate_fountains(a1)) print(activate_fountains(a2))</a:t>
            </a:r>
          </a:p>
        </p:txBody>
      </p:sp>
    </p:spTree>
    <p:extLst>
      <p:ext uri="{BB962C8B-B14F-4D97-AF65-F5344CB8AC3E}">
        <p14:creationId xmlns:p14="http://schemas.microsoft.com/office/powerpoint/2010/main" val="126435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78D7-7F8B-2943-7C3D-15546224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Simulation</a:t>
            </a:r>
            <a:r>
              <a:rPr lang="zh-CN" altLang="en-US" b="1"/>
              <a:t> </a:t>
            </a:r>
            <a:r>
              <a:rPr lang="en-US" altLang="zh-CN" b="1"/>
              <a:t>input</a:t>
            </a:r>
            <a:endParaRPr lang="en-US" b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31C037E-19A7-8B46-325E-01E99580CE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0505"/>
            <a:ext cx="3657600" cy="3187211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02D2AC1-4CA5-E1AD-1AF3-8C6282AE17F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2280504"/>
            <a:ext cx="3657600" cy="3187211"/>
          </a:xfrm>
        </p:spPr>
      </p:pic>
    </p:spTree>
    <p:extLst>
      <p:ext uri="{BB962C8B-B14F-4D97-AF65-F5344CB8AC3E}">
        <p14:creationId xmlns:p14="http://schemas.microsoft.com/office/powerpoint/2010/main" val="129503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878C-E9AF-FEC4-F7E5-41536E50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Simulation</a:t>
            </a:r>
            <a:r>
              <a:rPr lang="zh-CN" altLang="en-US" b="1"/>
              <a:t> </a:t>
            </a:r>
            <a:r>
              <a:rPr lang="en-US" altLang="zh-CN" b="1"/>
              <a:t>process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7B68A7A-C3F5-01A1-581C-401EA682AF3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6190"/>
            <a:ext cx="3657600" cy="291245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5878BF-2110-AF79-4C36-29A416652D9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2865474"/>
            <a:ext cx="3657600" cy="2912452"/>
          </a:xfrm>
        </p:spPr>
      </p:pic>
    </p:spTree>
    <p:extLst>
      <p:ext uri="{BB962C8B-B14F-4D97-AF65-F5344CB8AC3E}">
        <p14:creationId xmlns:p14="http://schemas.microsoft.com/office/powerpoint/2010/main" val="399568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119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Code for the proposed projet:</vt:lpstr>
      <vt:lpstr>PowerPoint Presentation</vt:lpstr>
      <vt:lpstr>Simulation input</vt:lpstr>
      <vt:lpstr>Simulation process</vt:lpstr>
      <vt:lpstr>Simulation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Unknown User</cp:lastModifiedBy>
  <cp:revision>14</cp:revision>
  <dcterms:created xsi:type="dcterms:W3CDTF">2023-10-04T08:29:55Z</dcterms:created>
  <dcterms:modified xsi:type="dcterms:W3CDTF">2023-10-25T06:38:26Z</dcterms:modified>
</cp:coreProperties>
</file>