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60" r:id="rId5"/>
    <p:sldId id="261" r:id="rId6"/>
    <p:sldId id="263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337D476-2B78-4A41-961C-49A0B131138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337D476-2B78-4A41-961C-49A0B131138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337D476-2B78-4A41-961C-49A0B131138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eeed.cc/Wio_Node/#step-2-create-your-account" TargetMode="External" /><Relationship Id="rId2" Type="http://schemas.openxmlformats.org/officeDocument/2006/relationships/hyperlink" Target="http://wiki.seeed.cc/Wio_Node/#step-1-install-androidios-app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://wiki.seeed.cc/Wio_Node/#step-4-virtually-interconnect-modules-with-wio-node-and-update-firmware" TargetMode="External" /><Relationship Id="rId4" Type="http://schemas.openxmlformats.org/officeDocument/2006/relationships/hyperlink" Target="http://wiki.seeed.cc/Wio_Node/#step-3-connect-wio-node-to-internet" TargetMode="Externa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260648"/>
            <a:ext cx="5112568" cy="1080120"/>
          </a:xfrm>
        </p:spPr>
        <p:txBody>
          <a:bodyPr>
            <a:noAutofit/>
          </a:bodyPr>
          <a:lstStyle/>
          <a:p>
            <a:r>
              <a:rPr lang="en-US" sz="3600" dirty="0"/>
              <a:t>SMART  WATER</a:t>
            </a:r>
            <a:br>
              <a:rPr lang="en-US" sz="3600" dirty="0"/>
            </a:br>
            <a:r>
              <a:rPr lang="en-US" sz="3600" dirty="0"/>
              <a:t>    FOUNTAIN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6136" y="6021288"/>
            <a:ext cx="3166120" cy="1224136"/>
          </a:xfrm>
        </p:spPr>
        <p:txBody>
          <a:bodyPr/>
          <a:lstStyle/>
          <a:p>
            <a:r>
              <a:rPr lang="en-US" dirty="0"/>
              <a:t>BY….,</a:t>
            </a:r>
          </a:p>
          <a:p>
            <a:r>
              <a:rPr lang="en-US" altLang="zh-CN" dirty="0"/>
              <a:t>Sabitha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452" y="1700808"/>
            <a:ext cx="4536504" cy="368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29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STATEMENT 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the water flow does not have any restrict , there is lose of water in household as well as environment .</a:t>
            </a:r>
          </a:p>
          <a:p>
            <a:r>
              <a:rPr lang="en-US" dirty="0"/>
              <a:t>The lack of fountains in a community can have a number of negative consequences for people, the environment, and the local economy.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74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statement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HARDWARE</a:t>
            </a:r>
          </a:p>
          <a:p>
            <a:r>
              <a:rPr lang="en-US" b="1" dirty="0"/>
              <a:t>                       </a:t>
            </a:r>
            <a:r>
              <a:rPr lang="en-IN" dirty="0"/>
              <a:t>First we start by using the </a:t>
            </a:r>
            <a:r>
              <a:rPr lang="en-IN" dirty="0" err="1"/>
              <a:t>Wio</a:t>
            </a:r>
            <a:r>
              <a:rPr lang="en-IN" dirty="0"/>
              <a:t> Node and a relay ,also going to a screen for feedback and </a:t>
            </a:r>
            <a:r>
              <a:rPr lang="en-IN" dirty="0" err="1"/>
              <a:t>text.Using</a:t>
            </a:r>
            <a:r>
              <a:rPr lang="en-IN" dirty="0"/>
              <a:t> the relay we can control the power supply.</a:t>
            </a:r>
          </a:p>
          <a:p>
            <a:endParaRPr lang="en-US" dirty="0"/>
          </a:p>
          <a:p>
            <a:r>
              <a:rPr lang="en-US" b="1" dirty="0"/>
              <a:t>SOFTWARE</a:t>
            </a:r>
          </a:p>
          <a:p>
            <a:r>
              <a:rPr lang="en-US" dirty="0"/>
              <a:t>                         The hardware is all connected ,its time to setup  the software . We will use the </a:t>
            </a:r>
            <a:r>
              <a:rPr lang="en-US" dirty="0" err="1"/>
              <a:t>Wio</a:t>
            </a:r>
            <a:r>
              <a:rPr lang="en-US" dirty="0"/>
              <a:t> app by </a:t>
            </a:r>
            <a:r>
              <a:rPr lang="en-US" dirty="0" err="1"/>
              <a:t>seeed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46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design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STEP 1: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Install Android/</a:t>
            </a:r>
            <a:r>
              <a:rPr lang="en-US" dirty="0" err="1">
                <a:hlinkClick r:id="rId2"/>
              </a:rPr>
              <a:t>iOS</a:t>
            </a:r>
            <a:r>
              <a:rPr lang="en-US" dirty="0">
                <a:hlinkClick r:id="rId2"/>
              </a:rPr>
              <a:t> App</a:t>
            </a:r>
            <a:endParaRPr lang="en-US" dirty="0"/>
          </a:p>
          <a:p>
            <a:r>
              <a:rPr lang="en-US" b="1" dirty="0"/>
              <a:t>STEP 2: </a:t>
            </a:r>
            <a:r>
              <a:rPr lang="en-US" dirty="0">
                <a:hlinkClick r:id="rId3"/>
              </a:rPr>
              <a:t>Create your Account</a:t>
            </a:r>
            <a:endParaRPr lang="en-US" dirty="0"/>
          </a:p>
          <a:p>
            <a:r>
              <a:rPr lang="en-US" b="1" dirty="0"/>
              <a:t>STEP 3: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Connect </a:t>
            </a:r>
            <a:r>
              <a:rPr lang="en-US" dirty="0" err="1">
                <a:hlinkClick r:id="rId4"/>
              </a:rPr>
              <a:t>Wio</a:t>
            </a:r>
            <a:r>
              <a:rPr lang="en-US" dirty="0">
                <a:hlinkClick r:id="rId4"/>
              </a:rPr>
              <a:t> Node to Internet</a:t>
            </a:r>
            <a:endParaRPr lang="en-US" dirty="0"/>
          </a:p>
          <a:p>
            <a:r>
              <a:rPr lang="en-US" b="1" dirty="0"/>
              <a:t>STEP 4:</a:t>
            </a:r>
            <a:r>
              <a:rPr lang="en-US" dirty="0"/>
              <a:t> </a:t>
            </a:r>
            <a:r>
              <a:rPr lang="en-US" dirty="0">
                <a:hlinkClick r:id="rId5"/>
              </a:rPr>
              <a:t>Virtually interconnect modules with </a:t>
            </a:r>
            <a:r>
              <a:rPr lang="en-US" dirty="0" err="1">
                <a:hlinkClick r:id="rId5"/>
              </a:rPr>
              <a:t>Wio</a:t>
            </a:r>
            <a:r>
              <a:rPr lang="en-US" dirty="0">
                <a:hlinkClick r:id="rId5"/>
              </a:rPr>
              <a:t> Node and update firmware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Here is where we add the 2 components </a:t>
            </a:r>
          </a:p>
          <a:p>
            <a:pPr marL="0" indent="0">
              <a:buNone/>
            </a:pPr>
            <a:r>
              <a:rPr lang="en-US" dirty="0"/>
              <a:t>                                   Relay</a:t>
            </a:r>
          </a:p>
          <a:p>
            <a:pPr marL="0" indent="0">
              <a:buNone/>
            </a:pPr>
            <a:r>
              <a:rPr lang="en-US" dirty="0"/>
              <a:t>                                   OLED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50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Block diagram</a:t>
            </a:r>
            <a:endParaRPr lang="en-IN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72816"/>
            <a:ext cx="436966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0381B3-3259-9297-0083-9A25B3DBEF01}"/>
              </a:ext>
            </a:extLst>
          </p:cNvPr>
          <p:cNvSpPr txBox="1"/>
          <p:nvPr/>
        </p:nvSpPr>
        <p:spPr>
          <a:xfrm>
            <a:off x="3660347" y="252696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7970-B864-D7BB-0F5A-9147F258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Code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proposed</a:t>
            </a:r>
            <a:r>
              <a:rPr lang="zh-CN" altLang="en-US"/>
              <a:t> </a:t>
            </a:r>
            <a:r>
              <a:rPr lang="en-US" altLang="zh-CN"/>
              <a:t>projet: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0843-46D3-6186-F6C3-4DA0477F2BD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302754" y="1796951"/>
            <a:ext cx="6837667" cy="37341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600"/>
              <a:t>def activate_fountains(fountains):  </a:t>
            </a:r>
          </a:p>
          <a:p>
            <a:pPr marL="0" indent="0">
              <a:buNone/>
            </a:pPr>
            <a:r>
              <a:rPr lang="en-US" altLang="zh-CN" sz="2600"/>
              <a:t>n = len(fountains)    </a:t>
            </a:r>
          </a:p>
          <a:p>
            <a:pPr marL="0" indent="0">
              <a:buNone/>
            </a:pPr>
            <a:r>
              <a:rPr lang="en-US" altLang="zh-CN" sz="2600"/>
              <a:t>min_fountains = float('inf’)  </a:t>
            </a:r>
          </a:p>
          <a:p>
            <a:pPr marL="0" indent="0">
              <a:buNone/>
            </a:pPr>
            <a:r>
              <a:rPr lang="en-US" altLang="zh-CN" sz="2600"/>
              <a:t>for i in range(1, 2**n):       </a:t>
            </a:r>
          </a:p>
          <a:p>
            <a:pPr marL="0" indent="0">
              <a:buNone/>
            </a:pPr>
            <a:r>
              <a:rPr lang="en-US" altLang="zh-CN" sz="2600"/>
              <a:t>activated = []      </a:t>
            </a:r>
          </a:p>
          <a:p>
            <a:pPr marL="0" indent="0">
              <a:buNone/>
            </a:pPr>
            <a:r>
              <a:rPr lang="en-US" altLang="zh-CN" sz="2600"/>
              <a:t>for j in range(n):           </a:t>
            </a:r>
          </a:p>
          <a:p>
            <a:pPr marL="0" indent="0">
              <a:buNone/>
            </a:pPr>
            <a:r>
              <a:rPr lang="en-US" altLang="zh-CN" sz="2600"/>
              <a:t>if (i &gt;&gt; j) &amp; 1:          </a:t>
            </a:r>
          </a:p>
          <a:p>
            <a:pPr marL="0" indent="0">
              <a:buNone/>
            </a:pPr>
            <a:r>
              <a:rPr lang="en-US" altLang="zh-CN" sz="2600"/>
              <a:t>activated.append(j)      </a:t>
            </a:r>
          </a:p>
          <a:p>
            <a:pPr marL="0" indent="0">
              <a:buNone/>
            </a:pPr>
            <a:r>
              <a:rPr lang="en-US" altLang="zh-CN" sz="2600"/>
              <a:t>if is_covered(activated, fountains):            min_fountains = min(min_fountains,len(activated))   </a:t>
            </a:r>
          </a:p>
          <a:p>
            <a:pPr marL="0" indent="0">
              <a:buNone/>
            </a:pPr>
            <a:r>
              <a:rPr lang="en-US" altLang="zh-CN" sz="2600"/>
              <a:t>return min_fountains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7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8A4F-69FA-6933-BD34-A9C2C499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25BAB-4D18-A7A0-71FD-903E3DCFEAA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18222" y="1417638"/>
            <a:ext cx="7467600" cy="54403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def is_covered(activated, fountains):  </a:t>
            </a:r>
          </a:p>
          <a:p>
            <a:pPr marL="0" indent="0">
              <a:buNone/>
            </a:pPr>
            <a:r>
              <a:rPr lang="en-US"/>
              <a:t> n = len(fountains)   </a:t>
            </a:r>
          </a:p>
          <a:p>
            <a:pPr marL="0" indent="0">
              <a:buNone/>
            </a:pPr>
            <a:r>
              <a:rPr lang="en-US"/>
              <a:t> coverage = [0] * n   </a:t>
            </a:r>
          </a:p>
          <a:p>
            <a:pPr marL="0" indent="0">
              <a:buNone/>
            </a:pPr>
            <a:r>
              <a:rPr lang="en-US"/>
              <a:t> for i in activated:        </a:t>
            </a:r>
          </a:p>
          <a:p>
            <a:pPr marL="0" indent="0">
              <a:buNone/>
            </a:pPr>
            <a:r>
              <a:rPr lang="en-US"/>
              <a:t>left = max(0, i - fountains[i])        </a:t>
            </a:r>
          </a:p>
          <a:p>
            <a:pPr marL="0" indent="0">
              <a:buNone/>
            </a:pPr>
            <a:r>
              <a:rPr lang="en-US"/>
              <a:t>right = min(n - 1, i + fountains[i])       </a:t>
            </a:r>
          </a:p>
          <a:p>
            <a:pPr marL="0" indent="0">
              <a:buNone/>
            </a:pPr>
            <a:r>
              <a:rPr lang="en-US"/>
              <a:t> for j in range(left, right + 1):   </a:t>
            </a:r>
          </a:p>
          <a:p>
            <a:pPr marL="0" indent="0">
              <a:buNone/>
            </a:pPr>
            <a:r>
              <a:rPr lang="en-US"/>
              <a:t>coverage[j] = 1    </a:t>
            </a:r>
          </a:p>
          <a:p>
            <a:pPr marL="0" indent="0">
              <a:buNone/>
            </a:pPr>
            <a:r>
              <a:rPr lang="en-US"/>
              <a:t>return all(coverage) </a:t>
            </a:r>
          </a:p>
          <a:p>
            <a:pPr marL="0" indent="0">
              <a:buNone/>
            </a:pPr>
            <a:r>
              <a:rPr lang="en-US"/>
              <a:t>a1 = [1, 2, 1]</a:t>
            </a:r>
          </a:p>
          <a:p>
            <a:pPr marL="0" indent="0">
              <a:buNone/>
            </a:pPr>
            <a:r>
              <a:rPr lang="en-US"/>
              <a:t>a2 = [2, 1, 1, 2, 1]</a:t>
            </a:r>
          </a:p>
          <a:p>
            <a:pPr marL="0" indent="0">
              <a:buNone/>
            </a:pPr>
            <a:r>
              <a:rPr lang="en-US"/>
              <a:t>print(activate_fountains(a1)) print(activate_fountains(a2))</a:t>
            </a:r>
          </a:p>
        </p:txBody>
      </p:sp>
    </p:spTree>
    <p:extLst>
      <p:ext uri="{BB962C8B-B14F-4D97-AF65-F5344CB8AC3E}">
        <p14:creationId xmlns:p14="http://schemas.microsoft.com/office/powerpoint/2010/main" val="126435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476307"/>
            <a:ext cx="9324528" cy="769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612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94</TotalTime>
  <Words>119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SMART  WATER     FOUNTAIN</vt:lpstr>
      <vt:lpstr>PROBLEM STATEMENT :</vt:lpstr>
      <vt:lpstr>Project statement </vt:lpstr>
      <vt:lpstr>design</vt:lpstr>
      <vt:lpstr>Block diagram</vt:lpstr>
      <vt:lpstr>Code for the proposed projet: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 WATER     FOUNTAIN</dc:title>
  <dc:creator>ADMIN</dc:creator>
  <cp:lastModifiedBy>Unknown User</cp:lastModifiedBy>
  <cp:revision>12</cp:revision>
  <dcterms:created xsi:type="dcterms:W3CDTF">2023-10-04T08:29:55Z</dcterms:created>
  <dcterms:modified xsi:type="dcterms:W3CDTF">2023-10-18T04:55:14Z</dcterms:modified>
</cp:coreProperties>
</file>