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60" r:id="rId5"/>
    <p:sldId id="261" r:id="rId6"/>
    <p:sldId id="263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337D476-2B78-4A41-961C-49A0B1311385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698E5F9-4825-4FB4-8640-94D4248D559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476-2B78-4A41-961C-49A0B1311385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E5F9-4825-4FB4-8640-94D4248D559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476-2B78-4A41-961C-49A0B1311385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E5F9-4825-4FB4-8640-94D4248D559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37D476-2B78-4A41-961C-49A0B1311385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98E5F9-4825-4FB4-8640-94D4248D55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337D476-2B78-4A41-961C-49A0B1311385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698E5F9-4825-4FB4-8640-94D4248D559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476-2B78-4A41-961C-49A0B1311385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E5F9-4825-4FB4-8640-94D4248D55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476-2B78-4A41-961C-49A0B1311385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E5F9-4825-4FB4-8640-94D4248D55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37D476-2B78-4A41-961C-49A0B1311385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98E5F9-4825-4FB4-8640-94D4248D55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476-2B78-4A41-961C-49A0B1311385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E5F9-4825-4FB4-8640-94D4248D559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37D476-2B78-4A41-961C-49A0B1311385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98E5F9-4825-4FB4-8640-94D4248D55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37D476-2B78-4A41-961C-49A0B1311385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98E5F9-4825-4FB4-8640-94D4248D55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337D476-2B78-4A41-961C-49A0B1311385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698E5F9-4825-4FB4-8640-94D4248D559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seeed.cc/Wio_Nod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3808" y="260648"/>
            <a:ext cx="5112568" cy="1080120"/>
          </a:xfrm>
        </p:spPr>
        <p:txBody>
          <a:bodyPr>
            <a:noAutofit/>
          </a:bodyPr>
          <a:lstStyle/>
          <a:p>
            <a:r>
              <a:rPr lang="en-US" sz="3600" dirty="0" smtClean="0"/>
              <a:t>SMART  WATER</a:t>
            </a:r>
            <a:br>
              <a:rPr lang="en-US" sz="3600" dirty="0" smtClean="0"/>
            </a:br>
            <a:r>
              <a:rPr lang="en-US" sz="3600" dirty="0" smtClean="0"/>
              <a:t>    FOUNTAIN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5791200"/>
            <a:ext cx="3247256" cy="1454224"/>
          </a:xfrm>
        </p:spPr>
        <p:txBody>
          <a:bodyPr/>
          <a:lstStyle/>
          <a:p>
            <a:r>
              <a:rPr lang="en-US" dirty="0" smtClean="0"/>
              <a:t>BY</a:t>
            </a:r>
            <a:r>
              <a:rPr lang="en-US" dirty="0" smtClean="0"/>
              <a:t>…., </a:t>
            </a:r>
            <a:endParaRPr lang="en-US" dirty="0" smtClean="0"/>
          </a:p>
          <a:p>
            <a:r>
              <a:rPr lang="en-US" smtClean="0"/>
              <a:t>SABITHA .N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452" y="1700808"/>
            <a:ext cx="4536504" cy="368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9329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PROBLEM STATEMENT 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the water flow does not have any restrict , there is lose of water in household as well as environment .</a:t>
            </a:r>
          </a:p>
          <a:p>
            <a:r>
              <a:rPr lang="en-US" dirty="0"/>
              <a:t>The lack of fountains in a community can have a number of negative consequences for people, the environment, and the local economy.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8274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statement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HARDWARE</a:t>
            </a:r>
          </a:p>
          <a:p>
            <a:r>
              <a:rPr lang="en-US" b="1" dirty="0" smtClean="0"/>
              <a:t>                       </a:t>
            </a:r>
            <a:r>
              <a:rPr lang="en-IN" dirty="0" smtClean="0"/>
              <a:t>First we start by using the </a:t>
            </a:r>
            <a:r>
              <a:rPr lang="en-IN" dirty="0" err="1" smtClean="0"/>
              <a:t>Wio</a:t>
            </a:r>
            <a:r>
              <a:rPr lang="en-IN" dirty="0" smtClean="0"/>
              <a:t> Node and a relay ,also going to a screen for feedback and </a:t>
            </a:r>
            <a:r>
              <a:rPr lang="en-IN" dirty="0" err="1" smtClean="0"/>
              <a:t>text.Using</a:t>
            </a:r>
            <a:r>
              <a:rPr lang="en-IN" dirty="0" smtClean="0"/>
              <a:t> the relay we can control the power supply.</a:t>
            </a:r>
          </a:p>
          <a:p>
            <a:endParaRPr lang="en-US" dirty="0"/>
          </a:p>
          <a:p>
            <a:r>
              <a:rPr lang="en-US" b="1" dirty="0" smtClean="0"/>
              <a:t>SOFTWARE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The hardware is all connected ,its time to setup  the software . We will use the </a:t>
            </a:r>
            <a:r>
              <a:rPr lang="en-US" dirty="0" err="1" smtClean="0"/>
              <a:t>Wio</a:t>
            </a:r>
            <a:r>
              <a:rPr lang="en-US" dirty="0" smtClean="0"/>
              <a:t> app by </a:t>
            </a:r>
            <a:r>
              <a:rPr lang="en-US" dirty="0" err="1" smtClean="0"/>
              <a:t>seeed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8446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design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STEP 1: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Install Android/</a:t>
            </a:r>
            <a:r>
              <a:rPr lang="en-US" dirty="0" err="1">
                <a:hlinkClick r:id="rId2"/>
              </a:rPr>
              <a:t>iOS</a:t>
            </a:r>
            <a:r>
              <a:rPr lang="en-US" dirty="0">
                <a:hlinkClick r:id="rId2"/>
              </a:rPr>
              <a:t> App</a:t>
            </a:r>
            <a:endParaRPr lang="en-US" dirty="0"/>
          </a:p>
          <a:p>
            <a:r>
              <a:rPr lang="en-US" b="1" dirty="0"/>
              <a:t>STEP 2: </a:t>
            </a:r>
            <a:r>
              <a:rPr lang="en-US" dirty="0">
                <a:hlinkClick r:id="rId2"/>
              </a:rPr>
              <a:t>Create your Account</a:t>
            </a:r>
            <a:endParaRPr lang="en-US" dirty="0"/>
          </a:p>
          <a:p>
            <a:r>
              <a:rPr lang="en-US" b="1" dirty="0"/>
              <a:t>STEP 3: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Connect </a:t>
            </a:r>
            <a:r>
              <a:rPr lang="en-US" dirty="0" err="1">
                <a:hlinkClick r:id="rId2"/>
              </a:rPr>
              <a:t>Wio</a:t>
            </a:r>
            <a:r>
              <a:rPr lang="en-US" dirty="0">
                <a:hlinkClick r:id="rId2"/>
              </a:rPr>
              <a:t> Node to Internet</a:t>
            </a:r>
            <a:endParaRPr lang="en-US" dirty="0"/>
          </a:p>
          <a:p>
            <a:r>
              <a:rPr lang="en-US" b="1" dirty="0"/>
              <a:t>STEP 4: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Virtually interconnect modules with </a:t>
            </a:r>
            <a:r>
              <a:rPr lang="en-US" dirty="0" err="1">
                <a:hlinkClick r:id="rId2"/>
              </a:rPr>
              <a:t>Wio</a:t>
            </a:r>
            <a:r>
              <a:rPr lang="en-US" dirty="0">
                <a:hlinkClick r:id="rId2"/>
              </a:rPr>
              <a:t> Node and update firmware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Here is where we add the 2 </a:t>
            </a:r>
            <a:r>
              <a:rPr lang="en-US" dirty="0" smtClean="0"/>
              <a:t>components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Relay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OLED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5950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Block diagra</a:t>
            </a:r>
            <a:r>
              <a:rPr lang="en-US" sz="3600" dirty="0"/>
              <a:t>m</a:t>
            </a:r>
            <a:endParaRPr lang="en-IN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72816"/>
            <a:ext cx="4369668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138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ESP8266  :</a:t>
            </a:r>
          </a:p>
          <a:p>
            <a:pPr>
              <a:buNone/>
            </a:pPr>
            <a:r>
              <a:rPr lang="en-US" dirty="0" smtClean="0"/>
              <a:t>   The </a:t>
            </a:r>
            <a:r>
              <a:rPr lang="en-US" dirty="0" smtClean="0"/>
              <a:t>ESP8266 </a:t>
            </a:r>
            <a:r>
              <a:rPr lang="en-US" dirty="0" err="1" smtClean="0"/>
              <a:t>WiFi</a:t>
            </a:r>
            <a:r>
              <a:rPr lang="en-US" dirty="0" smtClean="0"/>
              <a:t> Module is a self contained </a:t>
            </a:r>
            <a:r>
              <a:rPr lang="en-US" dirty="0" smtClean="0"/>
              <a:t>SOC with </a:t>
            </a:r>
            <a:r>
              <a:rPr lang="en-US" dirty="0" smtClean="0"/>
              <a:t>integrated TCP/IP protocol stack that can give any microcontroller access to your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 smtClean="0"/>
              <a:t>network.</a:t>
            </a:r>
          </a:p>
          <a:p>
            <a:r>
              <a:rPr lang="en-US" dirty="0" smtClean="0"/>
              <a:t> RELAY  :</a:t>
            </a:r>
          </a:p>
          <a:p>
            <a:pPr>
              <a:buNone/>
            </a:pPr>
            <a:r>
              <a:rPr lang="en-US" dirty="0" smtClean="0"/>
              <a:t>   A </a:t>
            </a:r>
            <a:r>
              <a:rPr lang="en-US" dirty="0" smtClean="0"/>
              <a:t>power relay module is an electrical switch that is operated by an electromagnet. The electromagnet is activated by a separate low-power signal from a micro controller. 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RELAY DRIVER 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Relay Driver™ is a logic module which provides high level system control functions such as high/low voltage alarms, load control and generator start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TEMPERTURE SENSOR :</a:t>
            </a:r>
          </a:p>
          <a:p>
            <a:pPr>
              <a:buNone/>
            </a:pPr>
            <a:r>
              <a:rPr lang="en-US" dirty="0" smtClean="0"/>
              <a:t>  Temperature </a:t>
            </a:r>
            <a:r>
              <a:rPr lang="en-US" dirty="0" smtClean="0"/>
              <a:t>sensors work by providing readings via electrical signals. Sensors are composed of two metals that generate an electrical voltage or resistance when a temperature change occurs by measuring the voltage across the diode terminals. 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476307"/>
            <a:ext cx="9324528" cy="7695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24612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116</TotalTime>
  <Words>150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SMART  WATER     FOUNTAIN</vt:lpstr>
      <vt:lpstr>PROBLEM STATEMENT :</vt:lpstr>
      <vt:lpstr>Project statement </vt:lpstr>
      <vt:lpstr>design</vt:lpstr>
      <vt:lpstr>Block diagram</vt:lpstr>
      <vt:lpstr>Explanation:</vt:lpstr>
      <vt:lpstr>RELAY DRIVER :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 WATER     FOUNTAIN</dc:title>
  <dc:creator>ADMIN</dc:creator>
  <cp:lastModifiedBy>student</cp:lastModifiedBy>
  <cp:revision>14</cp:revision>
  <dcterms:created xsi:type="dcterms:W3CDTF">2023-10-04T08:29:55Z</dcterms:created>
  <dcterms:modified xsi:type="dcterms:W3CDTF">2023-10-11T08:44:29Z</dcterms:modified>
</cp:coreProperties>
</file>