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7D8BE-28EA-D010-21F0-94DACA324385}" v="1578" dt="2020-06-09T07:44:5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946DA-C605-42EF-AF41-4320AFC6D0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66BE65-A5BC-4DA7-A8E9-058B07CF38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Overall stats</a:t>
          </a:r>
        </a:p>
      </dgm:t>
    </dgm:pt>
    <dgm:pt modelId="{04A0B627-D946-4688-B161-D33A240F4671}" type="parTrans" cxnId="{C5F52DB5-C8AF-4B4B-8CA4-EAA7CF172CBA}">
      <dgm:prSet/>
      <dgm:spPr/>
      <dgm:t>
        <a:bodyPr/>
        <a:lstStyle/>
        <a:p>
          <a:endParaRPr lang="en-US"/>
        </a:p>
      </dgm:t>
    </dgm:pt>
    <dgm:pt modelId="{1676D532-8D9B-43F6-8928-D883CA3B2721}" type="sibTrans" cxnId="{C5F52DB5-C8AF-4B4B-8CA4-EAA7CF172C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A196A6-1607-4A6A-AB16-460D97253F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 wise stats</a:t>
          </a:r>
        </a:p>
      </dgm:t>
    </dgm:pt>
    <dgm:pt modelId="{9828CB4C-3353-448E-A9B2-84154103663D}" type="parTrans" cxnId="{413AE921-85FA-4E4B-BE8E-4F297620B043}">
      <dgm:prSet/>
      <dgm:spPr/>
      <dgm:t>
        <a:bodyPr/>
        <a:lstStyle/>
        <a:p>
          <a:endParaRPr lang="en-US"/>
        </a:p>
      </dgm:t>
    </dgm:pt>
    <dgm:pt modelId="{814A64C6-1D33-48CF-9AD2-4CF187123F34}" type="sibTrans" cxnId="{413AE921-85FA-4E4B-BE8E-4F297620B0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5FB3FC-1A6E-40A2-A1DD-3C3DCFF9AF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Last 5 or 3 match performance</a:t>
          </a:r>
        </a:p>
      </dgm:t>
    </dgm:pt>
    <dgm:pt modelId="{43646BA2-F0F6-4A39-8E14-D4792446D4C7}" type="parTrans" cxnId="{0A97724F-9984-443B-96EC-5BAB2CA43275}">
      <dgm:prSet/>
      <dgm:spPr/>
      <dgm:t>
        <a:bodyPr/>
        <a:lstStyle/>
        <a:p>
          <a:endParaRPr lang="en-US"/>
        </a:p>
      </dgm:t>
    </dgm:pt>
    <dgm:pt modelId="{C1895CDE-0012-4B92-9207-068CADF48EC4}" type="sibTrans" cxnId="{0A97724F-9984-443B-96EC-5BAB2CA432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8AA83C-E64F-4539-AA5B-C9E42A8A6A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Opposition stats</a:t>
          </a:r>
        </a:p>
      </dgm:t>
    </dgm:pt>
    <dgm:pt modelId="{3599E155-09E8-43B1-9BDA-D9D4A4AFAEB3}" type="parTrans" cxnId="{A89F4228-2046-46D9-8DB7-D7B6A6254640}">
      <dgm:prSet/>
      <dgm:spPr/>
      <dgm:t>
        <a:bodyPr/>
        <a:lstStyle/>
        <a:p>
          <a:endParaRPr lang="en-US"/>
        </a:p>
      </dgm:t>
    </dgm:pt>
    <dgm:pt modelId="{F56FD7A2-34D5-4BC7-B43B-861856A6454E}" type="sibTrans" cxnId="{A89F4228-2046-46D9-8DB7-D7B6A62546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E5577F-7023-4A25-9B6E-8D4F4628BD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Location wise stats</a:t>
          </a:r>
        </a:p>
      </dgm:t>
    </dgm:pt>
    <dgm:pt modelId="{B218359F-4FE6-45D6-B95B-2F03F1101282}" type="parTrans" cxnId="{00F33707-FF6D-48AE-9EE9-7D440D3160FE}">
      <dgm:prSet/>
      <dgm:spPr/>
      <dgm:t>
        <a:bodyPr/>
        <a:lstStyle/>
        <a:p>
          <a:endParaRPr lang="en-US"/>
        </a:p>
      </dgm:t>
    </dgm:pt>
    <dgm:pt modelId="{2D20F692-1A27-4FCB-924E-2300A769D707}" type="sibTrans" cxnId="{00F33707-FF6D-48AE-9EE9-7D440D3160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FA4F1D-CCF0-481A-8235-96CB4378BF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Injury</a:t>
          </a:r>
        </a:p>
      </dgm:t>
    </dgm:pt>
    <dgm:pt modelId="{4232BCA7-E516-4909-9BBD-4B9D2401A180}" type="parTrans" cxnId="{B3A62FEB-C77C-4D00-8E72-6B2C4628B019}">
      <dgm:prSet/>
      <dgm:spPr/>
      <dgm:t>
        <a:bodyPr/>
        <a:lstStyle/>
        <a:p>
          <a:endParaRPr lang="en-US"/>
        </a:p>
      </dgm:t>
    </dgm:pt>
    <dgm:pt modelId="{706C9F5E-7BED-4366-8A0A-579F03CE9ACC}" type="sibTrans" cxnId="{B3A62FEB-C77C-4D00-8E72-6B2C4628B0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30A237-084D-4938-9F56-F4CEE97C96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Pressure</a:t>
          </a:r>
        </a:p>
      </dgm:t>
    </dgm:pt>
    <dgm:pt modelId="{29ACC89E-3277-4B18-8019-CE4162B6E43B}" type="parTrans" cxnId="{A39C687B-0FB0-4DFC-83AF-F19157043084}">
      <dgm:prSet/>
      <dgm:spPr/>
      <dgm:t>
        <a:bodyPr/>
        <a:lstStyle/>
        <a:p>
          <a:endParaRPr lang="en-US"/>
        </a:p>
      </dgm:t>
    </dgm:pt>
    <dgm:pt modelId="{7D947EC7-0E05-4691-BA50-870DF3CC3025}" type="sibTrans" cxnId="{A39C687B-0FB0-4DFC-83AF-F191570430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5BA7A9-9817-4153-A1BA-5534C86CB2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pitch</a:t>
          </a:r>
        </a:p>
      </dgm:t>
    </dgm:pt>
    <dgm:pt modelId="{D9908013-456E-4681-9418-B7E029098EDA}" type="parTrans" cxnId="{C2192428-46EA-4262-AE59-E982606ADAFD}">
      <dgm:prSet/>
      <dgm:spPr/>
      <dgm:t>
        <a:bodyPr/>
        <a:lstStyle/>
        <a:p>
          <a:endParaRPr lang="en-US"/>
        </a:p>
      </dgm:t>
    </dgm:pt>
    <dgm:pt modelId="{3E55C565-9268-4FCA-8788-697CEF227684}" type="sibTrans" cxnId="{C2192428-46EA-4262-AE59-E982606ADAFD}">
      <dgm:prSet/>
      <dgm:spPr/>
      <dgm:t>
        <a:bodyPr/>
        <a:lstStyle/>
        <a:p>
          <a:endParaRPr lang="en-US"/>
        </a:p>
      </dgm:t>
    </dgm:pt>
    <dgm:pt modelId="{4C7DCAD1-77E4-4DCE-B87E-7E53F49C67F3}" type="pres">
      <dgm:prSet presAssocID="{913946DA-C605-42EF-AF41-4320AFC6D0D1}" presName="root" presStyleCnt="0">
        <dgm:presLayoutVars>
          <dgm:dir/>
          <dgm:resizeHandles val="exact"/>
        </dgm:presLayoutVars>
      </dgm:prSet>
      <dgm:spPr/>
    </dgm:pt>
    <dgm:pt modelId="{279F111E-0B52-405F-89A4-097D4434A769}" type="pres">
      <dgm:prSet presAssocID="{2466BE65-A5BC-4DA7-A8E9-058B07CF384C}" presName="compNode" presStyleCnt="0"/>
      <dgm:spPr/>
    </dgm:pt>
    <dgm:pt modelId="{64FE46DE-0027-403C-9D82-3DB65FF4AEBB}" type="pres">
      <dgm:prSet presAssocID="{2466BE65-A5BC-4DA7-A8E9-058B07CF384C}" presName="iconBgRect" presStyleLbl="bgShp" presStyleIdx="0" presStyleCnt="8"/>
      <dgm:spPr/>
    </dgm:pt>
    <dgm:pt modelId="{4172879E-3E11-4536-AB85-7D07C1699057}" type="pres">
      <dgm:prSet presAssocID="{2466BE65-A5BC-4DA7-A8E9-058B07CF384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384E78-4E61-41D2-AFF4-D85250707B52}" type="pres">
      <dgm:prSet presAssocID="{2466BE65-A5BC-4DA7-A8E9-058B07CF384C}" presName="spaceRect" presStyleCnt="0"/>
      <dgm:spPr/>
    </dgm:pt>
    <dgm:pt modelId="{6631A341-4AFC-4769-957F-DFF0577775E7}" type="pres">
      <dgm:prSet presAssocID="{2466BE65-A5BC-4DA7-A8E9-058B07CF384C}" presName="textRect" presStyleLbl="revTx" presStyleIdx="0" presStyleCnt="8">
        <dgm:presLayoutVars>
          <dgm:chMax val="1"/>
          <dgm:chPref val="1"/>
        </dgm:presLayoutVars>
      </dgm:prSet>
      <dgm:spPr/>
    </dgm:pt>
    <dgm:pt modelId="{B75ECB35-B466-4224-B003-BBD55869D181}" type="pres">
      <dgm:prSet presAssocID="{1676D532-8D9B-43F6-8928-D883CA3B2721}" presName="sibTrans" presStyleCnt="0"/>
      <dgm:spPr/>
    </dgm:pt>
    <dgm:pt modelId="{539722D3-7ED9-485A-8E9F-8198CB022C0F}" type="pres">
      <dgm:prSet presAssocID="{59A196A6-1607-4A6A-AB16-460D97253F00}" presName="compNode" presStyleCnt="0"/>
      <dgm:spPr/>
    </dgm:pt>
    <dgm:pt modelId="{5507A7F5-BA94-4CB8-A23A-170E6721FCE9}" type="pres">
      <dgm:prSet presAssocID="{59A196A6-1607-4A6A-AB16-460D97253F00}" presName="iconBgRect" presStyleLbl="bgShp" presStyleIdx="1" presStyleCnt="8"/>
      <dgm:spPr/>
    </dgm:pt>
    <dgm:pt modelId="{FCC7DEB8-919E-4F88-8DA1-9DAAA8B5B1D3}" type="pres">
      <dgm:prSet presAssocID="{59A196A6-1607-4A6A-AB16-460D97253F0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A80125B-E20A-4BC4-9DC2-48E7E34ECF5C}" type="pres">
      <dgm:prSet presAssocID="{59A196A6-1607-4A6A-AB16-460D97253F00}" presName="spaceRect" presStyleCnt="0"/>
      <dgm:spPr/>
    </dgm:pt>
    <dgm:pt modelId="{DE95FEF8-DF21-4CBE-A588-E0A647673874}" type="pres">
      <dgm:prSet presAssocID="{59A196A6-1607-4A6A-AB16-460D97253F00}" presName="textRect" presStyleLbl="revTx" presStyleIdx="1" presStyleCnt="8">
        <dgm:presLayoutVars>
          <dgm:chMax val="1"/>
          <dgm:chPref val="1"/>
        </dgm:presLayoutVars>
      </dgm:prSet>
      <dgm:spPr/>
    </dgm:pt>
    <dgm:pt modelId="{362F95EF-8134-4BAF-AC65-5F73DF503D34}" type="pres">
      <dgm:prSet presAssocID="{814A64C6-1D33-48CF-9AD2-4CF187123F34}" presName="sibTrans" presStyleCnt="0"/>
      <dgm:spPr/>
    </dgm:pt>
    <dgm:pt modelId="{19C48758-9E94-402A-AA5F-01585F375E1B}" type="pres">
      <dgm:prSet presAssocID="{BB5FB3FC-1A6E-40A2-A1DD-3C3DCFF9AF71}" presName="compNode" presStyleCnt="0"/>
      <dgm:spPr/>
    </dgm:pt>
    <dgm:pt modelId="{24EB5EB3-ED48-4D3D-928C-25375EE4CA1D}" type="pres">
      <dgm:prSet presAssocID="{BB5FB3FC-1A6E-40A2-A1DD-3C3DCFF9AF71}" presName="iconBgRect" presStyleLbl="bgShp" presStyleIdx="2" presStyleCnt="8"/>
      <dgm:spPr/>
    </dgm:pt>
    <dgm:pt modelId="{CA1D76AD-CC49-49B3-8CD7-C9CF7589BFDE}" type="pres">
      <dgm:prSet presAssocID="{BB5FB3FC-1A6E-40A2-A1DD-3C3DCFF9AF7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F016A7-6C4C-4725-AB37-DCA6D8090F25}" type="pres">
      <dgm:prSet presAssocID="{BB5FB3FC-1A6E-40A2-A1DD-3C3DCFF9AF71}" presName="spaceRect" presStyleCnt="0"/>
      <dgm:spPr/>
    </dgm:pt>
    <dgm:pt modelId="{664284B4-FB48-4CAB-9B8B-887FBBA2E944}" type="pres">
      <dgm:prSet presAssocID="{BB5FB3FC-1A6E-40A2-A1DD-3C3DCFF9AF71}" presName="textRect" presStyleLbl="revTx" presStyleIdx="2" presStyleCnt="8">
        <dgm:presLayoutVars>
          <dgm:chMax val="1"/>
          <dgm:chPref val="1"/>
        </dgm:presLayoutVars>
      </dgm:prSet>
      <dgm:spPr/>
    </dgm:pt>
    <dgm:pt modelId="{770C4335-81D4-48EE-B9E9-4D2C840C5AB2}" type="pres">
      <dgm:prSet presAssocID="{C1895CDE-0012-4B92-9207-068CADF48EC4}" presName="sibTrans" presStyleCnt="0"/>
      <dgm:spPr/>
    </dgm:pt>
    <dgm:pt modelId="{5B54D29C-345D-47D6-A238-ACE053D26828}" type="pres">
      <dgm:prSet presAssocID="{2C8AA83C-E64F-4539-AA5B-C9E42A8A6AA9}" presName="compNode" presStyleCnt="0"/>
      <dgm:spPr/>
    </dgm:pt>
    <dgm:pt modelId="{9C3DDAC8-CE52-4917-8053-7FFEFDE0A810}" type="pres">
      <dgm:prSet presAssocID="{2C8AA83C-E64F-4539-AA5B-C9E42A8A6AA9}" presName="iconBgRect" presStyleLbl="bgShp" presStyleIdx="3" presStyleCnt="8"/>
      <dgm:spPr/>
    </dgm:pt>
    <dgm:pt modelId="{9D73E795-BE7B-4F01-BB2C-3F0CDA576C84}" type="pres">
      <dgm:prSet presAssocID="{2C8AA83C-E64F-4539-AA5B-C9E42A8A6AA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F7767B88-9835-403C-8473-98062173BCA7}" type="pres">
      <dgm:prSet presAssocID="{2C8AA83C-E64F-4539-AA5B-C9E42A8A6AA9}" presName="spaceRect" presStyleCnt="0"/>
      <dgm:spPr/>
    </dgm:pt>
    <dgm:pt modelId="{4234C252-18E7-4865-825F-88C46E7392B5}" type="pres">
      <dgm:prSet presAssocID="{2C8AA83C-E64F-4539-AA5B-C9E42A8A6AA9}" presName="textRect" presStyleLbl="revTx" presStyleIdx="3" presStyleCnt="8">
        <dgm:presLayoutVars>
          <dgm:chMax val="1"/>
          <dgm:chPref val="1"/>
        </dgm:presLayoutVars>
      </dgm:prSet>
      <dgm:spPr/>
    </dgm:pt>
    <dgm:pt modelId="{B26686C4-531A-4291-8F2A-B751D5DE0530}" type="pres">
      <dgm:prSet presAssocID="{F56FD7A2-34D5-4BC7-B43B-861856A6454E}" presName="sibTrans" presStyleCnt="0"/>
      <dgm:spPr/>
    </dgm:pt>
    <dgm:pt modelId="{B24A2AAE-DC1D-4EFD-941C-C9474B27F9A5}" type="pres">
      <dgm:prSet presAssocID="{5BE5577F-7023-4A25-9B6E-8D4F4628BDFB}" presName="compNode" presStyleCnt="0"/>
      <dgm:spPr/>
    </dgm:pt>
    <dgm:pt modelId="{FD7B57F7-A793-44E9-B030-F8F9DB15ED32}" type="pres">
      <dgm:prSet presAssocID="{5BE5577F-7023-4A25-9B6E-8D4F4628BDFB}" presName="iconBgRect" presStyleLbl="bgShp" presStyleIdx="4" presStyleCnt="8"/>
      <dgm:spPr/>
    </dgm:pt>
    <dgm:pt modelId="{FD037E7B-A4F8-4A09-9728-44B7FA449B08}" type="pres">
      <dgm:prSet presAssocID="{5BE5577F-7023-4A25-9B6E-8D4F4628BDF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3051EF5-7A3F-41CA-BE4D-FDC0E3819F5A}" type="pres">
      <dgm:prSet presAssocID="{5BE5577F-7023-4A25-9B6E-8D4F4628BDFB}" presName="spaceRect" presStyleCnt="0"/>
      <dgm:spPr/>
    </dgm:pt>
    <dgm:pt modelId="{1239A1EE-4CF1-444B-B155-473AD1BB4CE7}" type="pres">
      <dgm:prSet presAssocID="{5BE5577F-7023-4A25-9B6E-8D4F4628BDFB}" presName="textRect" presStyleLbl="revTx" presStyleIdx="4" presStyleCnt="8">
        <dgm:presLayoutVars>
          <dgm:chMax val="1"/>
          <dgm:chPref val="1"/>
        </dgm:presLayoutVars>
      </dgm:prSet>
      <dgm:spPr/>
    </dgm:pt>
    <dgm:pt modelId="{D3278133-7702-4070-8674-2EFB0A34AF3D}" type="pres">
      <dgm:prSet presAssocID="{2D20F692-1A27-4FCB-924E-2300A769D707}" presName="sibTrans" presStyleCnt="0"/>
      <dgm:spPr/>
    </dgm:pt>
    <dgm:pt modelId="{52B15FAD-9EB8-4547-B62F-9F9638DFE8C0}" type="pres">
      <dgm:prSet presAssocID="{B9FA4F1D-CCF0-481A-8235-96CB4378BF9E}" presName="compNode" presStyleCnt="0"/>
      <dgm:spPr/>
    </dgm:pt>
    <dgm:pt modelId="{4EE5AA68-41D3-4F5B-B1D4-C589614E8F62}" type="pres">
      <dgm:prSet presAssocID="{B9FA4F1D-CCF0-481A-8235-96CB4378BF9E}" presName="iconBgRect" presStyleLbl="bgShp" presStyleIdx="5" presStyleCnt="8"/>
      <dgm:spPr/>
    </dgm:pt>
    <dgm:pt modelId="{92E8F8E8-0BAB-48E1-B139-3932D1EF2D9E}" type="pres">
      <dgm:prSet presAssocID="{B9FA4F1D-CCF0-481A-8235-96CB4378BF9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C1A3C2BB-C47C-4173-B231-5AD9227D2A63}" type="pres">
      <dgm:prSet presAssocID="{B9FA4F1D-CCF0-481A-8235-96CB4378BF9E}" presName="spaceRect" presStyleCnt="0"/>
      <dgm:spPr/>
    </dgm:pt>
    <dgm:pt modelId="{31CDBACE-B84E-42F7-BC70-1B9E9F225653}" type="pres">
      <dgm:prSet presAssocID="{B9FA4F1D-CCF0-481A-8235-96CB4378BF9E}" presName="textRect" presStyleLbl="revTx" presStyleIdx="5" presStyleCnt="8">
        <dgm:presLayoutVars>
          <dgm:chMax val="1"/>
          <dgm:chPref val="1"/>
        </dgm:presLayoutVars>
      </dgm:prSet>
      <dgm:spPr/>
    </dgm:pt>
    <dgm:pt modelId="{A57F5D0A-91CC-4316-A107-31F1F5DAD526}" type="pres">
      <dgm:prSet presAssocID="{706C9F5E-7BED-4366-8A0A-579F03CE9ACC}" presName="sibTrans" presStyleCnt="0"/>
      <dgm:spPr/>
    </dgm:pt>
    <dgm:pt modelId="{BC069FE3-BB8F-4DE3-A4F4-03B772C06B6F}" type="pres">
      <dgm:prSet presAssocID="{0230A237-084D-4938-9F56-F4CEE97C965C}" presName="compNode" presStyleCnt="0"/>
      <dgm:spPr/>
    </dgm:pt>
    <dgm:pt modelId="{D1DE1341-D894-4B87-B341-4AE0936688C3}" type="pres">
      <dgm:prSet presAssocID="{0230A237-084D-4938-9F56-F4CEE97C965C}" presName="iconBgRect" presStyleLbl="bgShp" presStyleIdx="6" presStyleCnt="8"/>
      <dgm:spPr/>
    </dgm:pt>
    <dgm:pt modelId="{C14B7F0F-1B7E-4CCE-AE69-37E4D0F0181A}" type="pres">
      <dgm:prSet presAssocID="{0230A237-084D-4938-9F56-F4CEE97C965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1C6829C-8659-4729-A9BC-2540517AE161}" type="pres">
      <dgm:prSet presAssocID="{0230A237-084D-4938-9F56-F4CEE97C965C}" presName="spaceRect" presStyleCnt="0"/>
      <dgm:spPr/>
    </dgm:pt>
    <dgm:pt modelId="{30FB3CA2-4ACA-4168-BB36-010B0A2713AE}" type="pres">
      <dgm:prSet presAssocID="{0230A237-084D-4938-9F56-F4CEE97C965C}" presName="textRect" presStyleLbl="revTx" presStyleIdx="6" presStyleCnt="8">
        <dgm:presLayoutVars>
          <dgm:chMax val="1"/>
          <dgm:chPref val="1"/>
        </dgm:presLayoutVars>
      </dgm:prSet>
      <dgm:spPr/>
    </dgm:pt>
    <dgm:pt modelId="{73FC0D2D-3812-4455-A1FA-9DBEAFEB47BC}" type="pres">
      <dgm:prSet presAssocID="{7D947EC7-0E05-4691-BA50-870DF3CC3025}" presName="sibTrans" presStyleCnt="0"/>
      <dgm:spPr/>
    </dgm:pt>
    <dgm:pt modelId="{963C2ECB-5F23-436A-8170-B11F904F58FF}" type="pres">
      <dgm:prSet presAssocID="{575BA7A9-9817-4153-A1BA-5534C86CB271}" presName="compNode" presStyleCnt="0"/>
      <dgm:spPr/>
    </dgm:pt>
    <dgm:pt modelId="{677BFE96-6756-4BDB-BFF6-552E0AB69BCB}" type="pres">
      <dgm:prSet presAssocID="{575BA7A9-9817-4153-A1BA-5534C86CB271}" presName="iconBgRect" presStyleLbl="bgShp" presStyleIdx="7" presStyleCnt="8"/>
      <dgm:spPr/>
    </dgm:pt>
    <dgm:pt modelId="{DA86F074-1F8D-4972-960D-FA9553112B46}" type="pres">
      <dgm:prSet presAssocID="{575BA7A9-9817-4153-A1BA-5534C86CB27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8CB1412F-8356-431E-BEE5-EF10AAA9FBB0}" type="pres">
      <dgm:prSet presAssocID="{575BA7A9-9817-4153-A1BA-5534C86CB271}" presName="spaceRect" presStyleCnt="0"/>
      <dgm:spPr/>
    </dgm:pt>
    <dgm:pt modelId="{BA2CF29E-9874-4D03-BB10-86F6E1CD649E}" type="pres">
      <dgm:prSet presAssocID="{575BA7A9-9817-4153-A1BA-5534C86CB27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0F33707-FF6D-48AE-9EE9-7D440D3160FE}" srcId="{913946DA-C605-42EF-AF41-4320AFC6D0D1}" destId="{5BE5577F-7023-4A25-9B6E-8D4F4628BDFB}" srcOrd="4" destOrd="0" parTransId="{B218359F-4FE6-45D6-B95B-2F03F1101282}" sibTransId="{2D20F692-1A27-4FCB-924E-2300A769D707}"/>
    <dgm:cxn modelId="{413AE921-85FA-4E4B-BE8E-4F297620B043}" srcId="{913946DA-C605-42EF-AF41-4320AFC6D0D1}" destId="{59A196A6-1607-4A6A-AB16-460D97253F00}" srcOrd="1" destOrd="0" parTransId="{9828CB4C-3353-448E-A9B2-84154103663D}" sibTransId="{814A64C6-1D33-48CF-9AD2-4CF187123F34}"/>
    <dgm:cxn modelId="{F8A38425-F83A-40CC-B8D6-BD31FD76A5E7}" type="presOf" srcId="{2466BE65-A5BC-4DA7-A8E9-058B07CF384C}" destId="{6631A341-4AFC-4769-957F-DFF0577775E7}" srcOrd="0" destOrd="0" presId="urn:microsoft.com/office/officeart/2018/5/layout/IconCircleLabelList"/>
    <dgm:cxn modelId="{C2192428-46EA-4262-AE59-E982606ADAFD}" srcId="{913946DA-C605-42EF-AF41-4320AFC6D0D1}" destId="{575BA7A9-9817-4153-A1BA-5534C86CB271}" srcOrd="7" destOrd="0" parTransId="{D9908013-456E-4681-9418-B7E029098EDA}" sibTransId="{3E55C565-9268-4FCA-8788-697CEF227684}"/>
    <dgm:cxn modelId="{A89F4228-2046-46D9-8DB7-D7B6A6254640}" srcId="{913946DA-C605-42EF-AF41-4320AFC6D0D1}" destId="{2C8AA83C-E64F-4539-AA5B-C9E42A8A6AA9}" srcOrd="3" destOrd="0" parTransId="{3599E155-09E8-43B1-9BDA-D9D4A4AFAEB3}" sibTransId="{F56FD7A2-34D5-4BC7-B43B-861856A6454E}"/>
    <dgm:cxn modelId="{F612652F-4BF9-4BA3-AB71-ED6AF5199BB0}" type="presOf" srcId="{59A196A6-1607-4A6A-AB16-460D97253F00}" destId="{DE95FEF8-DF21-4CBE-A588-E0A647673874}" srcOrd="0" destOrd="0" presId="urn:microsoft.com/office/officeart/2018/5/layout/IconCircleLabelList"/>
    <dgm:cxn modelId="{4BB30D63-04CD-4DAF-9D3F-E260D17A264E}" type="presOf" srcId="{BB5FB3FC-1A6E-40A2-A1DD-3C3DCFF9AF71}" destId="{664284B4-FB48-4CAB-9B8B-887FBBA2E944}" srcOrd="0" destOrd="0" presId="urn:microsoft.com/office/officeart/2018/5/layout/IconCircleLabelList"/>
    <dgm:cxn modelId="{E10B284A-4558-4095-A00B-C8E5999D591C}" type="presOf" srcId="{575BA7A9-9817-4153-A1BA-5534C86CB271}" destId="{BA2CF29E-9874-4D03-BB10-86F6E1CD649E}" srcOrd="0" destOrd="0" presId="urn:microsoft.com/office/officeart/2018/5/layout/IconCircleLabelList"/>
    <dgm:cxn modelId="{0A97724F-9984-443B-96EC-5BAB2CA43275}" srcId="{913946DA-C605-42EF-AF41-4320AFC6D0D1}" destId="{BB5FB3FC-1A6E-40A2-A1DD-3C3DCFF9AF71}" srcOrd="2" destOrd="0" parTransId="{43646BA2-F0F6-4A39-8E14-D4792446D4C7}" sibTransId="{C1895CDE-0012-4B92-9207-068CADF48EC4}"/>
    <dgm:cxn modelId="{A39C687B-0FB0-4DFC-83AF-F19157043084}" srcId="{913946DA-C605-42EF-AF41-4320AFC6D0D1}" destId="{0230A237-084D-4938-9F56-F4CEE97C965C}" srcOrd="6" destOrd="0" parTransId="{29ACC89E-3277-4B18-8019-CE4162B6E43B}" sibTransId="{7D947EC7-0E05-4691-BA50-870DF3CC3025}"/>
    <dgm:cxn modelId="{E9003287-DD6A-4C07-B0F0-B98A8512A93E}" type="presOf" srcId="{0230A237-084D-4938-9F56-F4CEE97C965C}" destId="{30FB3CA2-4ACA-4168-BB36-010B0A2713AE}" srcOrd="0" destOrd="0" presId="urn:microsoft.com/office/officeart/2018/5/layout/IconCircleLabelList"/>
    <dgm:cxn modelId="{10587CAF-9A95-4746-BE1E-751EF81E2113}" type="presOf" srcId="{913946DA-C605-42EF-AF41-4320AFC6D0D1}" destId="{4C7DCAD1-77E4-4DCE-B87E-7E53F49C67F3}" srcOrd="0" destOrd="0" presId="urn:microsoft.com/office/officeart/2018/5/layout/IconCircleLabelList"/>
    <dgm:cxn modelId="{4488ECB3-4B44-45D3-99D5-B972DD924412}" type="presOf" srcId="{5BE5577F-7023-4A25-9B6E-8D4F4628BDFB}" destId="{1239A1EE-4CF1-444B-B155-473AD1BB4CE7}" srcOrd="0" destOrd="0" presId="urn:microsoft.com/office/officeart/2018/5/layout/IconCircleLabelList"/>
    <dgm:cxn modelId="{C5F52DB5-C8AF-4B4B-8CA4-EAA7CF172CBA}" srcId="{913946DA-C605-42EF-AF41-4320AFC6D0D1}" destId="{2466BE65-A5BC-4DA7-A8E9-058B07CF384C}" srcOrd="0" destOrd="0" parTransId="{04A0B627-D946-4688-B161-D33A240F4671}" sibTransId="{1676D532-8D9B-43F6-8928-D883CA3B2721}"/>
    <dgm:cxn modelId="{D4BE57C0-763E-4F56-9EFF-5B880B7FBD07}" type="presOf" srcId="{2C8AA83C-E64F-4539-AA5B-C9E42A8A6AA9}" destId="{4234C252-18E7-4865-825F-88C46E7392B5}" srcOrd="0" destOrd="0" presId="urn:microsoft.com/office/officeart/2018/5/layout/IconCircleLabelList"/>
    <dgm:cxn modelId="{439B5CE5-D56F-4363-92FE-327CAA2B3DA9}" type="presOf" srcId="{B9FA4F1D-CCF0-481A-8235-96CB4378BF9E}" destId="{31CDBACE-B84E-42F7-BC70-1B9E9F225653}" srcOrd="0" destOrd="0" presId="urn:microsoft.com/office/officeart/2018/5/layout/IconCircleLabelList"/>
    <dgm:cxn modelId="{B3A62FEB-C77C-4D00-8E72-6B2C4628B019}" srcId="{913946DA-C605-42EF-AF41-4320AFC6D0D1}" destId="{B9FA4F1D-CCF0-481A-8235-96CB4378BF9E}" srcOrd="5" destOrd="0" parTransId="{4232BCA7-E516-4909-9BBD-4B9D2401A180}" sibTransId="{706C9F5E-7BED-4366-8A0A-579F03CE9ACC}"/>
    <dgm:cxn modelId="{BA2A0C5E-E14C-49D0-999F-0FA72C750255}" type="presParOf" srcId="{4C7DCAD1-77E4-4DCE-B87E-7E53F49C67F3}" destId="{279F111E-0B52-405F-89A4-097D4434A769}" srcOrd="0" destOrd="0" presId="urn:microsoft.com/office/officeart/2018/5/layout/IconCircleLabelList"/>
    <dgm:cxn modelId="{1DE97407-90FE-4C98-98C0-455C7D82A687}" type="presParOf" srcId="{279F111E-0B52-405F-89A4-097D4434A769}" destId="{64FE46DE-0027-403C-9D82-3DB65FF4AEBB}" srcOrd="0" destOrd="0" presId="urn:microsoft.com/office/officeart/2018/5/layout/IconCircleLabelList"/>
    <dgm:cxn modelId="{3210E061-3B2A-4970-9772-D1711356043C}" type="presParOf" srcId="{279F111E-0B52-405F-89A4-097D4434A769}" destId="{4172879E-3E11-4536-AB85-7D07C1699057}" srcOrd="1" destOrd="0" presId="urn:microsoft.com/office/officeart/2018/5/layout/IconCircleLabelList"/>
    <dgm:cxn modelId="{294D01A0-165F-4C5A-98BA-A690550E2BB3}" type="presParOf" srcId="{279F111E-0B52-405F-89A4-097D4434A769}" destId="{AB384E78-4E61-41D2-AFF4-D85250707B52}" srcOrd="2" destOrd="0" presId="urn:microsoft.com/office/officeart/2018/5/layout/IconCircleLabelList"/>
    <dgm:cxn modelId="{0017AEED-0E08-45D0-B677-38E31A26A112}" type="presParOf" srcId="{279F111E-0B52-405F-89A4-097D4434A769}" destId="{6631A341-4AFC-4769-957F-DFF0577775E7}" srcOrd="3" destOrd="0" presId="urn:microsoft.com/office/officeart/2018/5/layout/IconCircleLabelList"/>
    <dgm:cxn modelId="{E248615D-064D-4D82-8001-F984B9E47F4B}" type="presParOf" srcId="{4C7DCAD1-77E4-4DCE-B87E-7E53F49C67F3}" destId="{B75ECB35-B466-4224-B003-BBD55869D181}" srcOrd="1" destOrd="0" presId="urn:microsoft.com/office/officeart/2018/5/layout/IconCircleLabelList"/>
    <dgm:cxn modelId="{02640354-AAE0-418C-A50A-982D43560BEF}" type="presParOf" srcId="{4C7DCAD1-77E4-4DCE-B87E-7E53F49C67F3}" destId="{539722D3-7ED9-485A-8E9F-8198CB022C0F}" srcOrd="2" destOrd="0" presId="urn:microsoft.com/office/officeart/2018/5/layout/IconCircleLabelList"/>
    <dgm:cxn modelId="{474D3192-6C29-402C-A4E3-241C59F901C0}" type="presParOf" srcId="{539722D3-7ED9-485A-8E9F-8198CB022C0F}" destId="{5507A7F5-BA94-4CB8-A23A-170E6721FCE9}" srcOrd="0" destOrd="0" presId="urn:microsoft.com/office/officeart/2018/5/layout/IconCircleLabelList"/>
    <dgm:cxn modelId="{58B8D279-32FD-47E7-9EC4-A28821C2CB48}" type="presParOf" srcId="{539722D3-7ED9-485A-8E9F-8198CB022C0F}" destId="{FCC7DEB8-919E-4F88-8DA1-9DAAA8B5B1D3}" srcOrd="1" destOrd="0" presId="urn:microsoft.com/office/officeart/2018/5/layout/IconCircleLabelList"/>
    <dgm:cxn modelId="{6037C1ED-4890-4E32-BC1D-D556535E4794}" type="presParOf" srcId="{539722D3-7ED9-485A-8E9F-8198CB022C0F}" destId="{4A80125B-E20A-4BC4-9DC2-48E7E34ECF5C}" srcOrd="2" destOrd="0" presId="urn:microsoft.com/office/officeart/2018/5/layout/IconCircleLabelList"/>
    <dgm:cxn modelId="{8132C1F0-4A82-4AC7-92FE-6D3D0F7B9D21}" type="presParOf" srcId="{539722D3-7ED9-485A-8E9F-8198CB022C0F}" destId="{DE95FEF8-DF21-4CBE-A588-E0A647673874}" srcOrd="3" destOrd="0" presId="urn:microsoft.com/office/officeart/2018/5/layout/IconCircleLabelList"/>
    <dgm:cxn modelId="{63303947-4E6E-49C1-9FB7-87DDE3D5CA7D}" type="presParOf" srcId="{4C7DCAD1-77E4-4DCE-B87E-7E53F49C67F3}" destId="{362F95EF-8134-4BAF-AC65-5F73DF503D34}" srcOrd="3" destOrd="0" presId="urn:microsoft.com/office/officeart/2018/5/layout/IconCircleLabelList"/>
    <dgm:cxn modelId="{1302D332-9BA6-4C92-B8A4-2BC7188F7326}" type="presParOf" srcId="{4C7DCAD1-77E4-4DCE-B87E-7E53F49C67F3}" destId="{19C48758-9E94-402A-AA5F-01585F375E1B}" srcOrd="4" destOrd="0" presId="urn:microsoft.com/office/officeart/2018/5/layout/IconCircleLabelList"/>
    <dgm:cxn modelId="{1949BC8D-9FE0-428C-B950-D29D1C896906}" type="presParOf" srcId="{19C48758-9E94-402A-AA5F-01585F375E1B}" destId="{24EB5EB3-ED48-4D3D-928C-25375EE4CA1D}" srcOrd="0" destOrd="0" presId="urn:microsoft.com/office/officeart/2018/5/layout/IconCircleLabelList"/>
    <dgm:cxn modelId="{F3D33B11-1764-4688-AD4B-FCEAD13114D9}" type="presParOf" srcId="{19C48758-9E94-402A-AA5F-01585F375E1B}" destId="{CA1D76AD-CC49-49B3-8CD7-C9CF7589BFDE}" srcOrd="1" destOrd="0" presId="urn:microsoft.com/office/officeart/2018/5/layout/IconCircleLabelList"/>
    <dgm:cxn modelId="{191106E7-4304-4483-8172-C6BB83CA9A4B}" type="presParOf" srcId="{19C48758-9E94-402A-AA5F-01585F375E1B}" destId="{4EF016A7-6C4C-4725-AB37-DCA6D8090F25}" srcOrd="2" destOrd="0" presId="urn:microsoft.com/office/officeart/2018/5/layout/IconCircleLabelList"/>
    <dgm:cxn modelId="{53AC3FA9-1616-4E77-8889-63FE9ECE36E4}" type="presParOf" srcId="{19C48758-9E94-402A-AA5F-01585F375E1B}" destId="{664284B4-FB48-4CAB-9B8B-887FBBA2E944}" srcOrd="3" destOrd="0" presId="urn:microsoft.com/office/officeart/2018/5/layout/IconCircleLabelList"/>
    <dgm:cxn modelId="{C7161637-242D-4B49-B531-AEF00F3B16B1}" type="presParOf" srcId="{4C7DCAD1-77E4-4DCE-B87E-7E53F49C67F3}" destId="{770C4335-81D4-48EE-B9E9-4D2C840C5AB2}" srcOrd="5" destOrd="0" presId="urn:microsoft.com/office/officeart/2018/5/layout/IconCircleLabelList"/>
    <dgm:cxn modelId="{C4724B0A-DDB7-493F-ACBA-8F14B4F2F624}" type="presParOf" srcId="{4C7DCAD1-77E4-4DCE-B87E-7E53F49C67F3}" destId="{5B54D29C-345D-47D6-A238-ACE053D26828}" srcOrd="6" destOrd="0" presId="urn:microsoft.com/office/officeart/2018/5/layout/IconCircleLabelList"/>
    <dgm:cxn modelId="{69805618-B0D5-4A73-9454-2D0F77B36128}" type="presParOf" srcId="{5B54D29C-345D-47D6-A238-ACE053D26828}" destId="{9C3DDAC8-CE52-4917-8053-7FFEFDE0A810}" srcOrd="0" destOrd="0" presId="urn:microsoft.com/office/officeart/2018/5/layout/IconCircleLabelList"/>
    <dgm:cxn modelId="{EEB8EC6E-4C18-4496-8400-3B8CCA152516}" type="presParOf" srcId="{5B54D29C-345D-47D6-A238-ACE053D26828}" destId="{9D73E795-BE7B-4F01-BB2C-3F0CDA576C84}" srcOrd="1" destOrd="0" presId="urn:microsoft.com/office/officeart/2018/5/layout/IconCircleLabelList"/>
    <dgm:cxn modelId="{F99DFE28-D078-4014-B76F-11B6EFA8F7EA}" type="presParOf" srcId="{5B54D29C-345D-47D6-A238-ACE053D26828}" destId="{F7767B88-9835-403C-8473-98062173BCA7}" srcOrd="2" destOrd="0" presId="urn:microsoft.com/office/officeart/2018/5/layout/IconCircleLabelList"/>
    <dgm:cxn modelId="{F38FD463-EF3E-4AC1-B88E-8B1134197D10}" type="presParOf" srcId="{5B54D29C-345D-47D6-A238-ACE053D26828}" destId="{4234C252-18E7-4865-825F-88C46E7392B5}" srcOrd="3" destOrd="0" presId="urn:microsoft.com/office/officeart/2018/5/layout/IconCircleLabelList"/>
    <dgm:cxn modelId="{EAD40C1F-D8D3-4D76-B56C-8C6F0C10C9AE}" type="presParOf" srcId="{4C7DCAD1-77E4-4DCE-B87E-7E53F49C67F3}" destId="{B26686C4-531A-4291-8F2A-B751D5DE0530}" srcOrd="7" destOrd="0" presId="urn:microsoft.com/office/officeart/2018/5/layout/IconCircleLabelList"/>
    <dgm:cxn modelId="{DCD120F5-E9AC-4226-A917-F9AEB3B71C52}" type="presParOf" srcId="{4C7DCAD1-77E4-4DCE-B87E-7E53F49C67F3}" destId="{B24A2AAE-DC1D-4EFD-941C-C9474B27F9A5}" srcOrd="8" destOrd="0" presId="urn:microsoft.com/office/officeart/2018/5/layout/IconCircleLabelList"/>
    <dgm:cxn modelId="{F6F0ED92-110D-42B7-A199-B7BFF094561E}" type="presParOf" srcId="{B24A2AAE-DC1D-4EFD-941C-C9474B27F9A5}" destId="{FD7B57F7-A793-44E9-B030-F8F9DB15ED32}" srcOrd="0" destOrd="0" presId="urn:microsoft.com/office/officeart/2018/5/layout/IconCircleLabelList"/>
    <dgm:cxn modelId="{FD7BC75F-008C-4988-84F4-6EC8E8092160}" type="presParOf" srcId="{B24A2AAE-DC1D-4EFD-941C-C9474B27F9A5}" destId="{FD037E7B-A4F8-4A09-9728-44B7FA449B08}" srcOrd="1" destOrd="0" presId="urn:microsoft.com/office/officeart/2018/5/layout/IconCircleLabelList"/>
    <dgm:cxn modelId="{9EFB12FA-7DA6-4B5B-B08A-299AB5004D49}" type="presParOf" srcId="{B24A2AAE-DC1D-4EFD-941C-C9474B27F9A5}" destId="{43051EF5-7A3F-41CA-BE4D-FDC0E3819F5A}" srcOrd="2" destOrd="0" presId="urn:microsoft.com/office/officeart/2018/5/layout/IconCircleLabelList"/>
    <dgm:cxn modelId="{B2E89544-72D0-4B0F-A94B-9452A65D45A3}" type="presParOf" srcId="{B24A2AAE-DC1D-4EFD-941C-C9474B27F9A5}" destId="{1239A1EE-4CF1-444B-B155-473AD1BB4CE7}" srcOrd="3" destOrd="0" presId="urn:microsoft.com/office/officeart/2018/5/layout/IconCircleLabelList"/>
    <dgm:cxn modelId="{CD123F78-1F62-49AB-BA97-6853BBBFC6F8}" type="presParOf" srcId="{4C7DCAD1-77E4-4DCE-B87E-7E53F49C67F3}" destId="{D3278133-7702-4070-8674-2EFB0A34AF3D}" srcOrd="9" destOrd="0" presId="urn:microsoft.com/office/officeart/2018/5/layout/IconCircleLabelList"/>
    <dgm:cxn modelId="{17B07AC1-5A61-42BA-8C13-60FD1C9376F4}" type="presParOf" srcId="{4C7DCAD1-77E4-4DCE-B87E-7E53F49C67F3}" destId="{52B15FAD-9EB8-4547-B62F-9F9638DFE8C0}" srcOrd="10" destOrd="0" presId="urn:microsoft.com/office/officeart/2018/5/layout/IconCircleLabelList"/>
    <dgm:cxn modelId="{2C3A4DCF-0D51-4701-B212-B8B80C0D2C48}" type="presParOf" srcId="{52B15FAD-9EB8-4547-B62F-9F9638DFE8C0}" destId="{4EE5AA68-41D3-4F5B-B1D4-C589614E8F62}" srcOrd="0" destOrd="0" presId="urn:microsoft.com/office/officeart/2018/5/layout/IconCircleLabelList"/>
    <dgm:cxn modelId="{0F9AEA61-5913-4B5C-910A-276B40EAE776}" type="presParOf" srcId="{52B15FAD-9EB8-4547-B62F-9F9638DFE8C0}" destId="{92E8F8E8-0BAB-48E1-B139-3932D1EF2D9E}" srcOrd="1" destOrd="0" presId="urn:microsoft.com/office/officeart/2018/5/layout/IconCircleLabelList"/>
    <dgm:cxn modelId="{1315F4A3-358E-4E8A-9944-AAD4F04F1E79}" type="presParOf" srcId="{52B15FAD-9EB8-4547-B62F-9F9638DFE8C0}" destId="{C1A3C2BB-C47C-4173-B231-5AD9227D2A63}" srcOrd="2" destOrd="0" presId="urn:microsoft.com/office/officeart/2018/5/layout/IconCircleLabelList"/>
    <dgm:cxn modelId="{EBD296E5-0943-42D5-A98B-CFCC6E7E6A11}" type="presParOf" srcId="{52B15FAD-9EB8-4547-B62F-9F9638DFE8C0}" destId="{31CDBACE-B84E-42F7-BC70-1B9E9F225653}" srcOrd="3" destOrd="0" presId="urn:microsoft.com/office/officeart/2018/5/layout/IconCircleLabelList"/>
    <dgm:cxn modelId="{DB219E6F-20F5-4C4D-A00D-C15231BC489F}" type="presParOf" srcId="{4C7DCAD1-77E4-4DCE-B87E-7E53F49C67F3}" destId="{A57F5D0A-91CC-4316-A107-31F1F5DAD526}" srcOrd="11" destOrd="0" presId="urn:microsoft.com/office/officeart/2018/5/layout/IconCircleLabelList"/>
    <dgm:cxn modelId="{04AB1479-506E-405B-96F3-B03245FF646E}" type="presParOf" srcId="{4C7DCAD1-77E4-4DCE-B87E-7E53F49C67F3}" destId="{BC069FE3-BB8F-4DE3-A4F4-03B772C06B6F}" srcOrd="12" destOrd="0" presId="urn:microsoft.com/office/officeart/2018/5/layout/IconCircleLabelList"/>
    <dgm:cxn modelId="{31DB0E6E-585E-438A-91F4-9215661FC729}" type="presParOf" srcId="{BC069FE3-BB8F-4DE3-A4F4-03B772C06B6F}" destId="{D1DE1341-D894-4B87-B341-4AE0936688C3}" srcOrd="0" destOrd="0" presId="urn:microsoft.com/office/officeart/2018/5/layout/IconCircleLabelList"/>
    <dgm:cxn modelId="{9BD36E8D-15E5-4329-A96B-909B12803B9A}" type="presParOf" srcId="{BC069FE3-BB8F-4DE3-A4F4-03B772C06B6F}" destId="{C14B7F0F-1B7E-4CCE-AE69-37E4D0F0181A}" srcOrd="1" destOrd="0" presId="urn:microsoft.com/office/officeart/2018/5/layout/IconCircleLabelList"/>
    <dgm:cxn modelId="{2FAE4F26-F097-4B78-AFC3-7E0F3276F845}" type="presParOf" srcId="{BC069FE3-BB8F-4DE3-A4F4-03B772C06B6F}" destId="{C1C6829C-8659-4729-A9BC-2540517AE161}" srcOrd="2" destOrd="0" presId="urn:microsoft.com/office/officeart/2018/5/layout/IconCircleLabelList"/>
    <dgm:cxn modelId="{4A11344A-1A8F-41AE-A98F-93199657348B}" type="presParOf" srcId="{BC069FE3-BB8F-4DE3-A4F4-03B772C06B6F}" destId="{30FB3CA2-4ACA-4168-BB36-010B0A2713AE}" srcOrd="3" destOrd="0" presId="urn:microsoft.com/office/officeart/2018/5/layout/IconCircleLabelList"/>
    <dgm:cxn modelId="{9D7B5D75-A0FC-43F5-9B40-26AA8AA6728C}" type="presParOf" srcId="{4C7DCAD1-77E4-4DCE-B87E-7E53F49C67F3}" destId="{73FC0D2D-3812-4455-A1FA-9DBEAFEB47BC}" srcOrd="13" destOrd="0" presId="urn:microsoft.com/office/officeart/2018/5/layout/IconCircleLabelList"/>
    <dgm:cxn modelId="{3D1F9F22-FD58-446E-BF57-BDBE485DCB5C}" type="presParOf" srcId="{4C7DCAD1-77E4-4DCE-B87E-7E53F49C67F3}" destId="{963C2ECB-5F23-436A-8170-B11F904F58FF}" srcOrd="14" destOrd="0" presId="urn:microsoft.com/office/officeart/2018/5/layout/IconCircleLabelList"/>
    <dgm:cxn modelId="{2058CB71-4FE5-4AC9-8F9F-227438396762}" type="presParOf" srcId="{963C2ECB-5F23-436A-8170-B11F904F58FF}" destId="{677BFE96-6756-4BDB-BFF6-552E0AB69BCB}" srcOrd="0" destOrd="0" presId="urn:microsoft.com/office/officeart/2018/5/layout/IconCircleLabelList"/>
    <dgm:cxn modelId="{3D16233F-08D5-497E-ABEF-2BE0F58FD5CE}" type="presParOf" srcId="{963C2ECB-5F23-436A-8170-B11F904F58FF}" destId="{DA86F074-1F8D-4972-960D-FA9553112B46}" srcOrd="1" destOrd="0" presId="urn:microsoft.com/office/officeart/2018/5/layout/IconCircleLabelList"/>
    <dgm:cxn modelId="{C3DF7F24-99F2-4354-B568-F7533C172BBD}" type="presParOf" srcId="{963C2ECB-5F23-436A-8170-B11F904F58FF}" destId="{8CB1412F-8356-431E-BEE5-EF10AAA9FBB0}" srcOrd="2" destOrd="0" presId="urn:microsoft.com/office/officeart/2018/5/layout/IconCircleLabelList"/>
    <dgm:cxn modelId="{58B82388-C74D-4F43-878B-4E01C32A50C7}" type="presParOf" srcId="{963C2ECB-5F23-436A-8170-B11F904F58FF}" destId="{BA2CF29E-9874-4D03-BB10-86F6E1CD64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D18C3-3BC4-408F-B96F-D7DAB09DB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B5440BD-2AAD-4CDB-B076-42DE6FEA2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5% - Oposition stats</a:t>
          </a:r>
        </a:p>
      </dgm:t>
    </dgm:pt>
    <dgm:pt modelId="{926C0D37-9EBC-4712-BDFC-5DA95A487CBA}" type="parTrans" cxnId="{FBC110C5-0D15-4097-BED4-DB73ABD65B27}">
      <dgm:prSet/>
      <dgm:spPr/>
      <dgm:t>
        <a:bodyPr/>
        <a:lstStyle/>
        <a:p>
          <a:endParaRPr lang="en-US"/>
        </a:p>
      </dgm:t>
    </dgm:pt>
    <dgm:pt modelId="{D94ACCE0-14B9-4943-8716-1A07B48FFEBC}" type="sibTrans" cxnId="{FBC110C5-0D15-4097-BED4-DB73ABD65B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2439D6-45D2-4482-A42C-7435EB778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5 % - Location wise stats</a:t>
          </a:r>
        </a:p>
      </dgm:t>
    </dgm:pt>
    <dgm:pt modelId="{9D98EDAD-6A69-42A7-A193-19975358064D}" type="parTrans" cxnId="{A7CB453F-9269-4AFB-BE5F-AFE0EBC75FDF}">
      <dgm:prSet/>
      <dgm:spPr/>
      <dgm:t>
        <a:bodyPr/>
        <a:lstStyle/>
        <a:p>
          <a:endParaRPr lang="en-US"/>
        </a:p>
      </dgm:t>
    </dgm:pt>
    <dgm:pt modelId="{49E276BE-07A4-483C-8ECA-3F4A74B5EB2C}" type="sibTrans" cxnId="{A7CB453F-9269-4AFB-BE5F-AFE0EBC75F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5F5672-A6FE-4A64-B651-A9C71FCB2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15% - year wise stats</a:t>
          </a:r>
        </a:p>
      </dgm:t>
    </dgm:pt>
    <dgm:pt modelId="{99491B3E-EE65-449C-B5CD-AD96B7BCA9E1}" type="parTrans" cxnId="{6589B32A-0856-41C9-802B-2659BEE96B17}">
      <dgm:prSet/>
      <dgm:spPr/>
      <dgm:t>
        <a:bodyPr/>
        <a:lstStyle/>
        <a:p>
          <a:endParaRPr lang="en-US"/>
        </a:p>
      </dgm:t>
    </dgm:pt>
    <dgm:pt modelId="{9C835F92-0416-4889-A4D8-16FB1DF410BB}" type="sibTrans" cxnId="{6589B32A-0856-41C9-802B-2659BEE96B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1EDFAA-2DC1-497D-923D-E2F38ED7D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25% - overall stats</a:t>
          </a:r>
        </a:p>
      </dgm:t>
    </dgm:pt>
    <dgm:pt modelId="{8C77E50D-0AE0-4F00-8769-D6C8C156C25F}" type="parTrans" cxnId="{FF118AF6-DB12-49F7-BC45-ED39DA57B487}">
      <dgm:prSet/>
      <dgm:spPr/>
      <dgm:t>
        <a:bodyPr/>
        <a:lstStyle/>
        <a:p>
          <a:endParaRPr lang="en-US"/>
        </a:p>
      </dgm:t>
    </dgm:pt>
    <dgm:pt modelId="{75A8ED09-A07E-4F5C-96C2-6C4693F2BC81}" type="sibTrans" cxnId="{FF118AF6-DB12-49F7-BC45-ED39DA57B4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3F7EAC-F2B1-4C23-B65F-CD248A754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50% - Last 5 or 3 match stats</a:t>
          </a:r>
        </a:p>
      </dgm:t>
    </dgm:pt>
    <dgm:pt modelId="{6FE54E0F-627A-467E-95D4-CA7F3B53F66A}" type="parTrans" cxnId="{71A69540-501E-4226-82B0-21CF508C8124}">
      <dgm:prSet/>
      <dgm:spPr/>
      <dgm:t>
        <a:bodyPr/>
        <a:lstStyle/>
        <a:p>
          <a:endParaRPr lang="en-US"/>
        </a:p>
      </dgm:t>
    </dgm:pt>
    <dgm:pt modelId="{7633B163-3993-43C2-84D9-CAE942E51A8A}" type="sibTrans" cxnId="{71A69540-501E-4226-82B0-21CF508C8124}">
      <dgm:prSet/>
      <dgm:spPr/>
      <dgm:t>
        <a:bodyPr/>
        <a:lstStyle/>
        <a:p>
          <a:endParaRPr lang="en-US"/>
        </a:p>
      </dgm:t>
    </dgm:pt>
    <dgm:pt modelId="{ABFEE5ED-9534-4CDC-A669-83CD7F264FBE}" type="pres">
      <dgm:prSet presAssocID="{817D18C3-3BC4-408F-B96F-D7DAB09DBB5B}" presName="root" presStyleCnt="0">
        <dgm:presLayoutVars>
          <dgm:dir/>
          <dgm:resizeHandles val="exact"/>
        </dgm:presLayoutVars>
      </dgm:prSet>
      <dgm:spPr/>
    </dgm:pt>
    <dgm:pt modelId="{FAE96B66-910A-4D60-ACE4-9234F998B06D}" type="pres">
      <dgm:prSet presAssocID="{2B5440BD-2AAD-4CDB-B076-42DE6FEA2AEF}" presName="compNode" presStyleCnt="0"/>
      <dgm:spPr/>
    </dgm:pt>
    <dgm:pt modelId="{4A9849F4-3306-4906-9976-F19C5AE3B163}" type="pres">
      <dgm:prSet presAssocID="{2B5440BD-2AAD-4CDB-B076-42DE6FEA2AEF}" presName="bgRect" presStyleLbl="bgShp" presStyleIdx="0" presStyleCnt="5"/>
      <dgm:spPr/>
    </dgm:pt>
    <dgm:pt modelId="{47D74494-6D8E-4841-8A25-7CC5E9FBEEC5}" type="pres">
      <dgm:prSet presAssocID="{2B5440BD-2AAD-4CDB-B076-42DE6FEA2A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FD0AD13-4105-4139-920A-FD7F9BEC0C46}" type="pres">
      <dgm:prSet presAssocID="{2B5440BD-2AAD-4CDB-B076-42DE6FEA2AEF}" presName="spaceRect" presStyleCnt="0"/>
      <dgm:spPr/>
    </dgm:pt>
    <dgm:pt modelId="{ACFEF24E-CC9D-4870-8A5B-BF2A0875067E}" type="pres">
      <dgm:prSet presAssocID="{2B5440BD-2AAD-4CDB-B076-42DE6FEA2AEF}" presName="parTx" presStyleLbl="revTx" presStyleIdx="0" presStyleCnt="5">
        <dgm:presLayoutVars>
          <dgm:chMax val="0"/>
          <dgm:chPref val="0"/>
        </dgm:presLayoutVars>
      </dgm:prSet>
      <dgm:spPr/>
    </dgm:pt>
    <dgm:pt modelId="{07D70745-E9CC-455A-8CF8-EE15595F0CF4}" type="pres">
      <dgm:prSet presAssocID="{D94ACCE0-14B9-4943-8716-1A07B48FFEBC}" presName="sibTrans" presStyleCnt="0"/>
      <dgm:spPr/>
    </dgm:pt>
    <dgm:pt modelId="{9A92A485-F1E8-4FE8-82C2-1802AF1962D8}" type="pres">
      <dgm:prSet presAssocID="{942439D6-45D2-4482-A42C-7435EB778BAF}" presName="compNode" presStyleCnt="0"/>
      <dgm:spPr/>
    </dgm:pt>
    <dgm:pt modelId="{06B3CE43-7CE1-475B-8376-A2E04503EAC7}" type="pres">
      <dgm:prSet presAssocID="{942439D6-45D2-4482-A42C-7435EB778BAF}" presName="bgRect" presStyleLbl="bgShp" presStyleIdx="1" presStyleCnt="5"/>
      <dgm:spPr/>
    </dgm:pt>
    <dgm:pt modelId="{9646962D-A87C-4C55-9E03-63EEC37852DB}" type="pres">
      <dgm:prSet presAssocID="{942439D6-45D2-4482-A42C-7435EB778B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6CF60B-D90A-48D3-BEFA-9776EE45AD1A}" type="pres">
      <dgm:prSet presAssocID="{942439D6-45D2-4482-A42C-7435EB778BAF}" presName="spaceRect" presStyleCnt="0"/>
      <dgm:spPr/>
    </dgm:pt>
    <dgm:pt modelId="{28E91DFA-678B-4DE2-95EA-B5AF0B2DE31B}" type="pres">
      <dgm:prSet presAssocID="{942439D6-45D2-4482-A42C-7435EB778BAF}" presName="parTx" presStyleLbl="revTx" presStyleIdx="1" presStyleCnt="5">
        <dgm:presLayoutVars>
          <dgm:chMax val="0"/>
          <dgm:chPref val="0"/>
        </dgm:presLayoutVars>
      </dgm:prSet>
      <dgm:spPr/>
    </dgm:pt>
    <dgm:pt modelId="{78B54924-72C3-460F-B967-773EEE6E3A0F}" type="pres">
      <dgm:prSet presAssocID="{49E276BE-07A4-483C-8ECA-3F4A74B5EB2C}" presName="sibTrans" presStyleCnt="0"/>
      <dgm:spPr/>
    </dgm:pt>
    <dgm:pt modelId="{B23CE7A4-7E43-48E0-9078-B71A8C493219}" type="pres">
      <dgm:prSet presAssocID="{905F5672-A6FE-4A64-B651-A9C71FCB276C}" presName="compNode" presStyleCnt="0"/>
      <dgm:spPr/>
    </dgm:pt>
    <dgm:pt modelId="{952B1054-0B0E-4678-83B5-3AABD277A5DD}" type="pres">
      <dgm:prSet presAssocID="{905F5672-A6FE-4A64-B651-A9C71FCB276C}" presName="bgRect" presStyleLbl="bgShp" presStyleIdx="2" presStyleCnt="5"/>
      <dgm:spPr/>
    </dgm:pt>
    <dgm:pt modelId="{A9AAA180-615D-4FE8-A939-4AB6530B4F77}" type="pres">
      <dgm:prSet presAssocID="{905F5672-A6FE-4A64-B651-A9C71FCB27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52513693-9253-4E13-87B1-4161CC1E67D2}" type="pres">
      <dgm:prSet presAssocID="{905F5672-A6FE-4A64-B651-A9C71FCB276C}" presName="spaceRect" presStyleCnt="0"/>
      <dgm:spPr/>
    </dgm:pt>
    <dgm:pt modelId="{04056CA1-4188-4445-BBF2-3EC8E26E9272}" type="pres">
      <dgm:prSet presAssocID="{905F5672-A6FE-4A64-B651-A9C71FCB276C}" presName="parTx" presStyleLbl="revTx" presStyleIdx="2" presStyleCnt="5">
        <dgm:presLayoutVars>
          <dgm:chMax val="0"/>
          <dgm:chPref val="0"/>
        </dgm:presLayoutVars>
      </dgm:prSet>
      <dgm:spPr/>
    </dgm:pt>
    <dgm:pt modelId="{B798264A-8DED-42BD-B04C-BC4F5562AE6E}" type="pres">
      <dgm:prSet presAssocID="{9C835F92-0416-4889-A4D8-16FB1DF410BB}" presName="sibTrans" presStyleCnt="0"/>
      <dgm:spPr/>
    </dgm:pt>
    <dgm:pt modelId="{9BA16BA2-898A-4D5E-BAA1-889D8B0B37B0}" type="pres">
      <dgm:prSet presAssocID="{531EDFAA-2DC1-497D-923D-E2F38ED7D512}" presName="compNode" presStyleCnt="0"/>
      <dgm:spPr/>
    </dgm:pt>
    <dgm:pt modelId="{E8F08F0D-CAD0-49A6-AD0F-BD888603D1AA}" type="pres">
      <dgm:prSet presAssocID="{531EDFAA-2DC1-497D-923D-E2F38ED7D512}" presName="bgRect" presStyleLbl="bgShp" presStyleIdx="3" presStyleCnt="5"/>
      <dgm:spPr/>
    </dgm:pt>
    <dgm:pt modelId="{51CDADE1-3DED-4CDF-AC82-257F731858E9}" type="pres">
      <dgm:prSet presAssocID="{531EDFAA-2DC1-497D-923D-E2F38ED7D5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C4A55C3-706B-4FFF-BDEF-32670F1EAC7A}" type="pres">
      <dgm:prSet presAssocID="{531EDFAA-2DC1-497D-923D-E2F38ED7D512}" presName="spaceRect" presStyleCnt="0"/>
      <dgm:spPr/>
    </dgm:pt>
    <dgm:pt modelId="{26B7B7C9-6E01-4B9A-BF12-6798D3976543}" type="pres">
      <dgm:prSet presAssocID="{531EDFAA-2DC1-497D-923D-E2F38ED7D512}" presName="parTx" presStyleLbl="revTx" presStyleIdx="3" presStyleCnt="5">
        <dgm:presLayoutVars>
          <dgm:chMax val="0"/>
          <dgm:chPref val="0"/>
        </dgm:presLayoutVars>
      </dgm:prSet>
      <dgm:spPr/>
    </dgm:pt>
    <dgm:pt modelId="{4E9D4FC5-4C19-4101-AFAA-ADDE5F6C1088}" type="pres">
      <dgm:prSet presAssocID="{75A8ED09-A07E-4F5C-96C2-6C4693F2BC81}" presName="sibTrans" presStyleCnt="0"/>
      <dgm:spPr/>
    </dgm:pt>
    <dgm:pt modelId="{59294F7D-8965-4D12-95E6-CDA9CDE9FCB9}" type="pres">
      <dgm:prSet presAssocID="{2A3F7EAC-F2B1-4C23-B65F-CD248A754AE9}" presName="compNode" presStyleCnt="0"/>
      <dgm:spPr/>
    </dgm:pt>
    <dgm:pt modelId="{D8BCEC31-4D46-4163-A744-5242502637EC}" type="pres">
      <dgm:prSet presAssocID="{2A3F7EAC-F2B1-4C23-B65F-CD248A754AE9}" presName="bgRect" presStyleLbl="bgShp" presStyleIdx="4" presStyleCnt="5"/>
      <dgm:spPr/>
    </dgm:pt>
    <dgm:pt modelId="{B33F7F6C-C225-4DCB-94CB-C726D4971B8C}" type="pres">
      <dgm:prSet presAssocID="{2A3F7EAC-F2B1-4C23-B65F-CD248A754A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933C14-9F20-4AB7-88C9-8E127B4C982A}" type="pres">
      <dgm:prSet presAssocID="{2A3F7EAC-F2B1-4C23-B65F-CD248A754AE9}" presName="spaceRect" presStyleCnt="0"/>
      <dgm:spPr/>
    </dgm:pt>
    <dgm:pt modelId="{7EE7F6CB-6C6B-4D28-8F61-FE6FFF277C10}" type="pres">
      <dgm:prSet presAssocID="{2A3F7EAC-F2B1-4C23-B65F-CD248A754AE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4B5421C-7585-471C-A5B1-BF7FDBC61776}" type="presOf" srcId="{531EDFAA-2DC1-497D-923D-E2F38ED7D512}" destId="{26B7B7C9-6E01-4B9A-BF12-6798D3976543}" srcOrd="0" destOrd="0" presId="urn:microsoft.com/office/officeart/2018/2/layout/IconVerticalSolidList"/>
    <dgm:cxn modelId="{6589B32A-0856-41C9-802B-2659BEE96B17}" srcId="{817D18C3-3BC4-408F-B96F-D7DAB09DBB5B}" destId="{905F5672-A6FE-4A64-B651-A9C71FCB276C}" srcOrd="2" destOrd="0" parTransId="{99491B3E-EE65-449C-B5CD-AD96B7BCA9E1}" sibTransId="{9C835F92-0416-4889-A4D8-16FB1DF410BB}"/>
    <dgm:cxn modelId="{45063038-07F1-4A12-AA23-78E9C9952F21}" type="presOf" srcId="{2A3F7EAC-F2B1-4C23-B65F-CD248A754AE9}" destId="{7EE7F6CB-6C6B-4D28-8F61-FE6FFF277C10}" srcOrd="0" destOrd="0" presId="urn:microsoft.com/office/officeart/2018/2/layout/IconVerticalSolidList"/>
    <dgm:cxn modelId="{A7CB453F-9269-4AFB-BE5F-AFE0EBC75FDF}" srcId="{817D18C3-3BC4-408F-B96F-D7DAB09DBB5B}" destId="{942439D6-45D2-4482-A42C-7435EB778BAF}" srcOrd="1" destOrd="0" parTransId="{9D98EDAD-6A69-42A7-A193-19975358064D}" sibTransId="{49E276BE-07A4-483C-8ECA-3F4A74B5EB2C}"/>
    <dgm:cxn modelId="{71A69540-501E-4226-82B0-21CF508C8124}" srcId="{817D18C3-3BC4-408F-B96F-D7DAB09DBB5B}" destId="{2A3F7EAC-F2B1-4C23-B65F-CD248A754AE9}" srcOrd="4" destOrd="0" parTransId="{6FE54E0F-627A-467E-95D4-CA7F3B53F66A}" sibTransId="{7633B163-3993-43C2-84D9-CAE942E51A8A}"/>
    <dgm:cxn modelId="{FCECE992-33AC-4315-A6CA-093195944BF8}" type="presOf" srcId="{942439D6-45D2-4482-A42C-7435EB778BAF}" destId="{28E91DFA-678B-4DE2-95EA-B5AF0B2DE31B}" srcOrd="0" destOrd="0" presId="urn:microsoft.com/office/officeart/2018/2/layout/IconVerticalSolidList"/>
    <dgm:cxn modelId="{F5BED6C3-B86D-421F-8B53-FE63916BB58E}" type="presOf" srcId="{905F5672-A6FE-4A64-B651-A9C71FCB276C}" destId="{04056CA1-4188-4445-BBF2-3EC8E26E9272}" srcOrd="0" destOrd="0" presId="urn:microsoft.com/office/officeart/2018/2/layout/IconVerticalSolidList"/>
    <dgm:cxn modelId="{FBC110C5-0D15-4097-BED4-DB73ABD65B27}" srcId="{817D18C3-3BC4-408F-B96F-D7DAB09DBB5B}" destId="{2B5440BD-2AAD-4CDB-B076-42DE6FEA2AEF}" srcOrd="0" destOrd="0" parTransId="{926C0D37-9EBC-4712-BDFC-5DA95A487CBA}" sibTransId="{D94ACCE0-14B9-4943-8716-1A07B48FFEBC}"/>
    <dgm:cxn modelId="{02D63CDD-77E0-4B2C-99AC-4ADF6798945C}" type="presOf" srcId="{817D18C3-3BC4-408F-B96F-D7DAB09DBB5B}" destId="{ABFEE5ED-9534-4CDC-A669-83CD7F264FBE}" srcOrd="0" destOrd="0" presId="urn:microsoft.com/office/officeart/2018/2/layout/IconVerticalSolidList"/>
    <dgm:cxn modelId="{FF118AF6-DB12-49F7-BC45-ED39DA57B487}" srcId="{817D18C3-3BC4-408F-B96F-D7DAB09DBB5B}" destId="{531EDFAA-2DC1-497D-923D-E2F38ED7D512}" srcOrd="3" destOrd="0" parTransId="{8C77E50D-0AE0-4F00-8769-D6C8C156C25F}" sibTransId="{75A8ED09-A07E-4F5C-96C2-6C4693F2BC81}"/>
    <dgm:cxn modelId="{9543D2FF-A2E0-4896-838D-D280236F4EB3}" type="presOf" srcId="{2B5440BD-2AAD-4CDB-B076-42DE6FEA2AEF}" destId="{ACFEF24E-CC9D-4870-8A5B-BF2A0875067E}" srcOrd="0" destOrd="0" presId="urn:microsoft.com/office/officeart/2018/2/layout/IconVerticalSolidList"/>
    <dgm:cxn modelId="{DE7D5F5D-BEDA-4CF3-9DC6-D5886A10D2EE}" type="presParOf" srcId="{ABFEE5ED-9534-4CDC-A669-83CD7F264FBE}" destId="{FAE96B66-910A-4D60-ACE4-9234F998B06D}" srcOrd="0" destOrd="0" presId="urn:microsoft.com/office/officeart/2018/2/layout/IconVerticalSolidList"/>
    <dgm:cxn modelId="{2D972EAD-EFEF-46DC-94E2-6F0483826A02}" type="presParOf" srcId="{FAE96B66-910A-4D60-ACE4-9234F998B06D}" destId="{4A9849F4-3306-4906-9976-F19C5AE3B163}" srcOrd="0" destOrd="0" presId="urn:microsoft.com/office/officeart/2018/2/layout/IconVerticalSolidList"/>
    <dgm:cxn modelId="{B7E4DE1F-ACCA-47A9-8698-C64FC3C2649A}" type="presParOf" srcId="{FAE96B66-910A-4D60-ACE4-9234F998B06D}" destId="{47D74494-6D8E-4841-8A25-7CC5E9FBEEC5}" srcOrd="1" destOrd="0" presId="urn:microsoft.com/office/officeart/2018/2/layout/IconVerticalSolidList"/>
    <dgm:cxn modelId="{11D2BDC0-EB4A-45B6-B0AA-E2BC3CD194D9}" type="presParOf" srcId="{FAE96B66-910A-4D60-ACE4-9234F998B06D}" destId="{4FD0AD13-4105-4139-920A-FD7F9BEC0C46}" srcOrd="2" destOrd="0" presId="urn:microsoft.com/office/officeart/2018/2/layout/IconVerticalSolidList"/>
    <dgm:cxn modelId="{8B553D83-DF1C-487F-A364-7BDCC5DFF9CF}" type="presParOf" srcId="{FAE96B66-910A-4D60-ACE4-9234F998B06D}" destId="{ACFEF24E-CC9D-4870-8A5B-BF2A0875067E}" srcOrd="3" destOrd="0" presId="urn:microsoft.com/office/officeart/2018/2/layout/IconVerticalSolidList"/>
    <dgm:cxn modelId="{49914603-38A3-47C6-8FA7-AEBBF92DCE31}" type="presParOf" srcId="{ABFEE5ED-9534-4CDC-A669-83CD7F264FBE}" destId="{07D70745-E9CC-455A-8CF8-EE15595F0CF4}" srcOrd="1" destOrd="0" presId="urn:microsoft.com/office/officeart/2018/2/layout/IconVerticalSolidList"/>
    <dgm:cxn modelId="{4778D7C9-419A-48E7-8118-FBE3C6EBF547}" type="presParOf" srcId="{ABFEE5ED-9534-4CDC-A669-83CD7F264FBE}" destId="{9A92A485-F1E8-4FE8-82C2-1802AF1962D8}" srcOrd="2" destOrd="0" presId="urn:microsoft.com/office/officeart/2018/2/layout/IconVerticalSolidList"/>
    <dgm:cxn modelId="{9C2A7A8A-9318-417E-A3C3-F4BD052556CB}" type="presParOf" srcId="{9A92A485-F1E8-4FE8-82C2-1802AF1962D8}" destId="{06B3CE43-7CE1-475B-8376-A2E04503EAC7}" srcOrd="0" destOrd="0" presId="urn:microsoft.com/office/officeart/2018/2/layout/IconVerticalSolidList"/>
    <dgm:cxn modelId="{271A6E01-346B-4012-83DA-13860FB5B525}" type="presParOf" srcId="{9A92A485-F1E8-4FE8-82C2-1802AF1962D8}" destId="{9646962D-A87C-4C55-9E03-63EEC37852DB}" srcOrd="1" destOrd="0" presId="urn:microsoft.com/office/officeart/2018/2/layout/IconVerticalSolidList"/>
    <dgm:cxn modelId="{327F5A2E-A65C-4A4D-B4A2-470F79C0C144}" type="presParOf" srcId="{9A92A485-F1E8-4FE8-82C2-1802AF1962D8}" destId="{046CF60B-D90A-48D3-BEFA-9776EE45AD1A}" srcOrd="2" destOrd="0" presId="urn:microsoft.com/office/officeart/2018/2/layout/IconVerticalSolidList"/>
    <dgm:cxn modelId="{F4316D02-D2B9-4B14-A50D-2707DAEE5B81}" type="presParOf" srcId="{9A92A485-F1E8-4FE8-82C2-1802AF1962D8}" destId="{28E91DFA-678B-4DE2-95EA-B5AF0B2DE31B}" srcOrd="3" destOrd="0" presId="urn:microsoft.com/office/officeart/2018/2/layout/IconVerticalSolidList"/>
    <dgm:cxn modelId="{4663DD77-9EBD-4769-8B9D-C7FBFCFCFB1F}" type="presParOf" srcId="{ABFEE5ED-9534-4CDC-A669-83CD7F264FBE}" destId="{78B54924-72C3-460F-B967-773EEE6E3A0F}" srcOrd="3" destOrd="0" presId="urn:microsoft.com/office/officeart/2018/2/layout/IconVerticalSolidList"/>
    <dgm:cxn modelId="{0F00216A-89A5-40CE-B17E-1809D92F8E29}" type="presParOf" srcId="{ABFEE5ED-9534-4CDC-A669-83CD7F264FBE}" destId="{B23CE7A4-7E43-48E0-9078-B71A8C493219}" srcOrd="4" destOrd="0" presId="urn:microsoft.com/office/officeart/2018/2/layout/IconVerticalSolidList"/>
    <dgm:cxn modelId="{EE1E54DD-EB12-403D-8418-BA27F7838212}" type="presParOf" srcId="{B23CE7A4-7E43-48E0-9078-B71A8C493219}" destId="{952B1054-0B0E-4678-83B5-3AABD277A5DD}" srcOrd="0" destOrd="0" presId="urn:microsoft.com/office/officeart/2018/2/layout/IconVerticalSolidList"/>
    <dgm:cxn modelId="{E38386EA-7173-4D0E-8FA7-D6EA024F9765}" type="presParOf" srcId="{B23CE7A4-7E43-48E0-9078-B71A8C493219}" destId="{A9AAA180-615D-4FE8-A939-4AB6530B4F77}" srcOrd="1" destOrd="0" presId="urn:microsoft.com/office/officeart/2018/2/layout/IconVerticalSolidList"/>
    <dgm:cxn modelId="{E8472AD2-80AD-4E4D-93BF-C13BB0E66146}" type="presParOf" srcId="{B23CE7A4-7E43-48E0-9078-B71A8C493219}" destId="{52513693-9253-4E13-87B1-4161CC1E67D2}" srcOrd="2" destOrd="0" presId="urn:microsoft.com/office/officeart/2018/2/layout/IconVerticalSolidList"/>
    <dgm:cxn modelId="{93E9691A-7BA1-4FA9-AE3C-D8D926B315D9}" type="presParOf" srcId="{B23CE7A4-7E43-48E0-9078-B71A8C493219}" destId="{04056CA1-4188-4445-BBF2-3EC8E26E9272}" srcOrd="3" destOrd="0" presId="urn:microsoft.com/office/officeart/2018/2/layout/IconVerticalSolidList"/>
    <dgm:cxn modelId="{09553C5D-A7C7-4BEC-B371-BBD73CD7BC87}" type="presParOf" srcId="{ABFEE5ED-9534-4CDC-A669-83CD7F264FBE}" destId="{B798264A-8DED-42BD-B04C-BC4F5562AE6E}" srcOrd="5" destOrd="0" presId="urn:microsoft.com/office/officeart/2018/2/layout/IconVerticalSolidList"/>
    <dgm:cxn modelId="{6D385C59-ABAA-4351-883F-FF1A63A4F8F5}" type="presParOf" srcId="{ABFEE5ED-9534-4CDC-A669-83CD7F264FBE}" destId="{9BA16BA2-898A-4D5E-BAA1-889D8B0B37B0}" srcOrd="6" destOrd="0" presId="urn:microsoft.com/office/officeart/2018/2/layout/IconVerticalSolidList"/>
    <dgm:cxn modelId="{643CE677-8CE1-4CDB-8AC9-4A9E639856F7}" type="presParOf" srcId="{9BA16BA2-898A-4D5E-BAA1-889D8B0B37B0}" destId="{E8F08F0D-CAD0-49A6-AD0F-BD888603D1AA}" srcOrd="0" destOrd="0" presId="urn:microsoft.com/office/officeart/2018/2/layout/IconVerticalSolidList"/>
    <dgm:cxn modelId="{141232B7-0A38-47A5-8E8B-EFD85267D739}" type="presParOf" srcId="{9BA16BA2-898A-4D5E-BAA1-889D8B0B37B0}" destId="{51CDADE1-3DED-4CDF-AC82-257F731858E9}" srcOrd="1" destOrd="0" presId="urn:microsoft.com/office/officeart/2018/2/layout/IconVerticalSolidList"/>
    <dgm:cxn modelId="{5879E59C-6BD6-4A95-BA43-AD45089FB327}" type="presParOf" srcId="{9BA16BA2-898A-4D5E-BAA1-889D8B0B37B0}" destId="{EC4A55C3-706B-4FFF-BDEF-32670F1EAC7A}" srcOrd="2" destOrd="0" presId="urn:microsoft.com/office/officeart/2018/2/layout/IconVerticalSolidList"/>
    <dgm:cxn modelId="{D5924C8D-5D7E-4784-88B5-6323CA171DF3}" type="presParOf" srcId="{9BA16BA2-898A-4D5E-BAA1-889D8B0B37B0}" destId="{26B7B7C9-6E01-4B9A-BF12-6798D3976543}" srcOrd="3" destOrd="0" presId="urn:microsoft.com/office/officeart/2018/2/layout/IconVerticalSolidList"/>
    <dgm:cxn modelId="{CF7A5A16-EED1-49C6-A212-C963AD109F5C}" type="presParOf" srcId="{ABFEE5ED-9534-4CDC-A669-83CD7F264FBE}" destId="{4E9D4FC5-4C19-4101-AFAA-ADDE5F6C1088}" srcOrd="7" destOrd="0" presId="urn:microsoft.com/office/officeart/2018/2/layout/IconVerticalSolidList"/>
    <dgm:cxn modelId="{301C8AE2-5EBD-4F58-9F32-A31329D57C9C}" type="presParOf" srcId="{ABFEE5ED-9534-4CDC-A669-83CD7F264FBE}" destId="{59294F7D-8965-4D12-95E6-CDA9CDE9FCB9}" srcOrd="8" destOrd="0" presId="urn:microsoft.com/office/officeart/2018/2/layout/IconVerticalSolidList"/>
    <dgm:cxn modelId="{31711EE5-C7CD-47D1-B6A6-204F9D838D29}" type="presParOf" srcId="{59294F7D-8965-4D12-95E6-CDA9CDE9FCB9}" destId="{D8BCEC31-4D46-4163-A744-5242502637EC}" srcOrd="0" destOrd="0" presId="urn:microsoft.com/office/officeart/2018/2/layout/IconVerticalSolidList"/>
    <dgm:cxn modelId="{3EB29291-5F3D-4013-A215-531C62F308AC}" type="presParOf" srcId="{59294F7D-8965-4D12-95E6-CDA9CDE9FCB9}" destId="{B33F7F6C-C225-4DCB-94CB-C726D4971B8C}" srcOrd="1" destOrd="0" presId="urn:microsoft.com/office/officeart/2018/2/layout/IconVerticalSolidList"/>
    <dgm:cxn modelId="{DC80E8C1-22E6-4741-8B81-0805CFB9E799}" type="presParOf" srcId="{59294F7D-8965-4D12-95E6-CDA9CDE9FCB9}" destId="{BA933C14-9F20-4AB7-88C9-8E127B4C982A}" srcOrd="2" destOrd="0" presId="urn:microsoft.com/office/officeart/2018/2/layout/IconVerticalSolidList"/>
    <dgm:cxn modelId="{5B68E67E-D9EB-422D-AEB3-00D21CAEDD5B}" type="presParOf" srcId="{59294F7D-8965-4D12-95E6-CDA9CDE9FCB9}" destId="{7EE7F6CB-6C6B-4D28-8F61-FE6FFF277C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E46DE-0027-403C-9D82-3DB65FF4AEBB}">
      <dsp:nvSpPr>
        <dsp:cNvPr id="0" name=""/>
        <dsp:cNvSpPr/>
      </dsp:nvSpPr>
      <dsp:spPr>
        <a:xfrm>
          <a:off x="775765" y="1063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2879E-3E11-4536-AB85-7D07C1699057}">
      <dsp:nvSpPr>
        <dsp:cNvPr id="0" name=""/>
        <dsp:cNvSpPr/>
      </dsp:nvSpPr>
      <dsp:spPr>
        <a:xfrm>
          <a:off x="988284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1A341-4AFC-4769-957F-DFF0577775E7}">
      <dsp:nvSpPr>
        <dsp:cNvPr id="0" name=""/>
        <dsp:cNvSpPr/>
      </dsp:nvSpPr>
      <dsp:spPr>
        <a:xfrm>
          <a:off x="456985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Overall stats</a:t>
          </a:r>
        </a:p>
      </dsp:txBody>
      <dsp:txXfrm>
        <a:off x="456985" y="1308876"/>
        <a:ext cx="1634765" cy="653906"/>
      </dsp:txXfrm>
    </dsp:sp>
    <dsp:sp modelId="{5507A7F5-BA94-4CB8-A23A-170E6721FCE9}">
      <dsp:nvSpPr>
        <dsp:cNvPr id="0" name=""/>
        <dsp:cNvSpPr/>
      </dsp:nvSpPr>
      <dsp:spPr>
        <a:xfrm>
          <a:off x="2696614" y="1063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7DEB8-919E-4F88-8DA1-9DAAA8B5B1D3}">
      <dsp:nvSpPr>
        <dsp:cNvPr id="0" name=""/>
        <dsp:cNvSpPr/>
      </dsp:nvSpPr>
      <dsp:spPr>
        <a:xfrm>
          <a:off x="2909134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5FEF8-DF21-4CBE-A588-E0A647673874}">
      <dsp:nvSpPr>
        <dsp:cNvPr id="0" name=""/>
        <dsp:cNvSpPr/>
      </dsp:nvSpPr>
      <dsp:spPr>
        <a:xfrm>
          <a:off x="2377835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Year wise stats</a:t>
          </a:r>
        </a:p>
      </dsp:txBody>
      <dsp:txXfrm>
        <a:off x="2377835" y="1308876"/>
        <a:ext cx="1634765" cy="653906"/>
      </dsp:txXfrm>
    </dsp:sp>
    <dsp:sp modelId="{24EB5EB3-ED48-4D3D-928C-25375EE4CA1D}">
      <dsp:nvSpPr>
        <dsp:cNvPr id="0" name=""/>
        <dsp:cNvSpPr/>
      </dsp:nvSpPr>
      <dsp:spPr>
        <a:xfrm>
          <a:off x="4617464" y="1063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D76AD-CC49-49B3-8CD7-C9CF7589BFDE}">
      <dsp:nvSpPr>
        <dsp:cNvPr id="0" name=""/>
        <dsp:cNvSpPr/>
      </dsp:nvSpPr>
      <dsp:spPr>
        <a:xfrm>
          <a:off x="4829984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284B4-FB48-4CAB-9B8B-887FBBA2E944}">
      <dsp:nvSpPr>
        <dsp:cNvPr id="0" name=""/>
        <dsp:cNvSpPr/>
      </dsp:nvSpPr>
      <dsp:spPr>
        <a:xfrm>
          <a:off x="4298685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Last 5 or 3 match performance</a:t>
          </a:r>
        </a:p>
      </dsp:txBody>
      <dsp:txXfrm>
        <a:off x="4298685" y="1308876"/>
        <a:ext cx="1634765" cy="653906"/>
      </dsp:txXfrm>
    </dsp:sp>
    <dsp:sp modelId="{9C3DDAC8-CE52-4917-8053-7FFEFDE0A810}">
      <dsp:nvSpPr>
        <dsp:cNvPr id="0" name=""/>
        <dsp:cNvSpPr/>
      </dsp:nvSpPr>
      <dsp:spPr>
        <a:xfrm>
          <a:off x="6538314" y="1063"/>
          <a:ext cx="997207" cy="997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3E795-BE7B-4F01-BB2C-3F0CDA576C84}">
      <dsp:nvSpPr>
        <dsp:cNvPr id="0" name=""/>
        <dsp:cNvSpPr/>
      </dsp:nvSpPr>
      <dsp:spPr>
        <a:xfrm>
          <a:off x="6750833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C252-18E7-4865-825F-88C46E7392B5}">
      <dsp:nvSpPr>
        <dsp:cNvPr id="0" name=""/>
        <dsp:cNvSpPr/>
      </dsp:nvSpPr>
      <dsp:spPr>
        <a:xfrm>
          <a:off x="6219534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Opposition stats</a:t>
          </a:r>
        </a:p>
      </dsp:txBody>
      <dsp:txXfrm>
        <a:off x="6219534" y="1308876"/>
        <a:ext cx="1634765" cy="653906"/>
      </dsp:txXfrm>
    </dsp:sp>
    <dsp:sp modelId="{FD7B57F7-A793-44E9-B030-F8F9DB15ED32}">
      <dsp:nvSpPr>
        <dsp:cNvPr id="0" name=""/>
        <dsp:cNvSpPr/>
      </dsp:nvSpPr>
      <dsp:spPr>
        <a:xfrm>
          <a:off x="8459163" y="1063"/>
          <a:ext cx="997207" cy="9972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37E7B-A4F8-4A09-9728-44B7FA449B08}">
      <dsp:nvSpPr>
        <dsp:cNvPr id="0" name=""/>
        <dsp:cNvSpPr/>
      </dsp:nvSpPr>
      <dsp:spPr>
        <a:xfrm>
          <a:off x="8671683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9A1EE-4CF1-444B-B155-473AD1BB4CE7}">
      <dsp:nvSpPr>
        <dsp:cNvPr id="0" name=""/>
        <dsp:cNvSpPr/>
      </dsp:nvSpPr>
      <dsp:spPr>
        <a:xfrm>
          <a:off x="8140384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Location wise stats</a:t>
          </a:r>
        </a:p>
      </dsp:txBody>
      <dsp:txXfrm>
        <a:off x="8140384" y="1308876"/>
        <a:ext cx="1634765" cy="653906"/>
      </dsp:txXfrm>
    </dsp:sp>
    <dsp:sp modelId="{4EE5AA68-41D3-4F5B-B1D4-C589614E8F62}">
      <dsp:nvSpPr>
        <dsp:cNvPr id="0" name=""/>
        <dsp:cNvSpPr/>
      </dsp:nvSpPr>
      <dsp:spPr>
        <a:xfrm>
          <a:off x="2696614" y="2371473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8F8E8-0BAB-48E1-B139-3932D1EF2D9E}">
      <dsp:nvSpPr>
        <dsp:cNvPr id="0" name=""/>
        <dsp:cNvSpPr/>
      </dsp:nvSpPr>
      <dsp:spPr>
        <a:xfrm>
          <a:off x="2909134" y="2583993"/>
          <a:ext cx="572167" cy="572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DBACE-B84E-42F7-BC70-1B9E9F225653}">
      <dsp:nvSpPr>
        <dsp:cNvPr id="0" name=""/>
        <dsp:cNvSpPr/>
      </dsp:nvSpPr>
      <dsp:spPr>
        <a:xfrm>
          <a:off x="2377835" y="367928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Injury</a:t>
          </a:r>
        </a:p>
      </dsp:txBody>
      <dsp:txXfrm>
        <a:off x="2377835" y="3679286"/>
        <a:ext cx="1634765" cy="653906"/>
      </dsp:txXfrm>
    </dsp:sp>
    <dsp:sp modelId="{D1DE1341-D894-4B87-B341-4AE0936688C3}">
      <dsp:nvSpPr>
        <dsp:cNvPr id="0" name=""/>
        <dsp:cNvSpPr/>
      </dsp:nvSpPr>
      <dsp:spPr>
        <a:xfrm>
          <a:off x="4617464" y="2371473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B7F0F-1B7E-4CCE-AE69-37E4D0F0181A}">
      <dsp:nvSpPr>
        <dsp:cNvPr id="0" name=""/>
        <dsp:cNvSpPr/>
      </dsp:nvSpPr>
      <dsp:spPr>
        <a:xfrm>
          <a:off x="4829984" y="2583993"/>
          <a:ext cx="572167" cy="5721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3CA2-4ACA-4168-BB36-010B0A2713AE}">
      <dsp:nvSpPr>
        <dsp:cNvPr id="0" name=""/>
        <dsp:cNvSpPr/>
      </dsp:nvSpPr>
      <dsp:spPr>
        <a:xfrm>
          <a:off x="4298685" y="367928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Pressure</a:t>
          </a:r>
        </a:p>
      </dsp:txBody>
      <dsp:txXfrm>
        <a:off x="4298685" y="3679286"/>
        <a:ext cx="1634765" cy="653906"/>
      </dsp:txXfrm>
    </dsp:sp>
    <dsp:sp modelId="{677BFE96-6756-4BDB-BFF6-552E0AB69BCB}">
      <dsp:nvSpPr>
        <dsp:cNvPr id="0" name=""/>
        <dsp:cNvSpPr/>
      </dsp:nvSpPr>
      <dsp:spPr>
        <a:xfrm>
          <a:off x="6538314" y="2371473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6F074-1F8D-4972-960D-FA9553112B46}">
      <dsp:nvSpPr>
        <dsp:cNvPr id="0" name=""/>
        <dsp:cNvSpPr/>
      </dsp:nvSpPr>
      <dsp:spPr>
        <a:xfrm>
          <a:off x="6750833" y="2583993"/>
          <a:ext cx="572167" cy="5721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CF29E-9874-4D03-BB10-86F6E1CD649E}">
      <dsp:nvSpPr>
        <dsp:cNvPr id="0" name=""/>
        <dsp:cNvSpPr/>
      </dsp:nvSpPr>
      <dsp:spPr>
        <a:xfrm>
          <a:off x="6219534" y="367928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pitch</a:t>
          </a:r>
        </a:p>
      </dsp:txBody>
      <dsp:txXfrm>
        <a:off x="6219534" y="3679286"/>
        <a:ext cx="1634765" cy="65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849F4-3306-4906-9976-F19C5AE3B163}">
      <dsp:nvSpPr>
        <dsp:cNvPr id="0" name=""/>
        <dsp:cNvSpPr/>
      </dsp:nvSpPr>
      <dsp:spPr>
        <a:xfrm>
          <a:off x="0" y="4265"/>
          <a:ext cx="7452360" cy="908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74494-6D8E-4841-8A25-7CC5E9FBEEC5}">
      <dsp:nvSpPr>
        <dsp:cNvPr id="0" name=""/>
        <dsp:cNvSpPr/>
      </dsp:nvSpPr>
      <dsp:spPr>
        <a:xfrm>
          <a:off x="274830" y="208684"/>
          <a:ext cx="499691" cy="499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EF24E-CC9D-4870-8A5B-BF2A0875067E}">
      <dsp:nvSpPr>
        <dsp:cNvPr id="0" name=""/>
        <dsp:cNvSpPr/>
      </dsp:nvSpPr>
      <dsp:spPr>
        <a:xfrm>
          <a:off x="1049351" y="4265"/>
          <a:ext cx="6403008" cy="90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53" tIns="96153" rIns="96153" bIns="9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5% - Oposition stats</a:t>
          </a:r>
        </a:p>
      </dsp:txBody>
      <dsp:txXfrm>
        <a:off x="1049351" y="4265"/>
        <a:ext cx="6403008" cy="908529"/>
      </dsp:txXfrm>
    </dsp:sp>
    <dsp:sp modelId="{06B3CE43-7CE1-475B-8376-A2E04503EAC7}">
      <dsp:nvSpPr>
        <dsp:cNvPr id="0" name=""/>
        <dsp:cNvSpPr/>
      </dsp:nvSpPr>
      <dsp:spPr>
        <a:xfrm>
          <a:off x="0" y="1139926"/>
          <a:ext cx="7452360" cy="908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962D-A87C-4C55-9E03-63EEC37852DB}">
      <dsp:nvSpPr>
        <dsp:cNvPr id="0" name=""/>
        <dsp:cNvSpPr/>
      </dsp:nvSpPr>
      <dsp:spPr>
        <a:xfrm>
          <a:off x="274830" y="1344345"/>
          <a:ext cx="499691" cy="499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1DFA-678B-4DE2-95EA-B5AF0B2DE31B}">
      <dsp:nvSpPr>
        <dsp:cNvPr id="0" name=""/>
        <dsp:cNvSpPr/>
      </dsp:nvSpPr>
      <dsp:spPr>
        <a:xfrm>
          <a:off x="1049351" y="1139926"/>
          <a:ext cx="6403008" cy="90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53" tIns="96153" rIns="96153" bIns="9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5 % - Location wise stats</a:t>
          </a:r>
        </a:p>
      </dsp:txBody>
      <dsp:txXfrm>
        <a:off x="1049351" y="1139926"/>
        <a:ext cx="6403008" cy="908529"/>
      </dsp:txXfrm>
    </dsp:sp>
    <dsp:sp modelId="{952B1054-0B0E-4678-83B5-3AABD277A5DD}">
      <dsp:nvSpPr>
        <dsp:cNvPr id="0" name=""/>
        <dsp:cNvSpPr/>
      </dsp:nvSpPr>
      <dsp:spPr>
        <a:xfrm>
          <a:off x="0" y="2275588"/>
          <a:ext cx="7452360" cy="908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AA180-615D-4FE8-A939-4AB6530B4F77}">
      <dsp:nvSpPr>
        <dsp:cNvPr id="0" name=""/>
        <dsp:cNvSpPr/>
      </dsp:nvSpPr>
      <dsp:spPr>
        <a:xfrm>
          <a:off x="274830" y="2480007"/>
          <a:ext cx="499691" cy="499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56CA1-4188-4445-BBF2-3EC8E26E9272}">
      <dsp:nvSpPr>
        <dsp:cNvPr id="0" name=""/>
        <dsp:cNvSpPr/>
      </dsp:nvSpPr>
      <dsp:spPr>
        <a:xfrm>
          <a:off x="1049351" y="2275588"/>
          <a:ext cx="6403008" cy="90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53" tIns="96153" rIns="96153" bIns="9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15% - year wise stats</a:t>
          </a:r>
        </a:p>
      </dsp:txBody>
      <dsp:txXfrm>
        <a:off x="1049351" y="2275588"/>
        <a:ext cx="6403008" cy="908529"/>
      </dsp:txXfrm>
    </dsp:sp>
    <dsp:sp modelId="{E8F08F0D-CAD0-49A6-AD0F-BD888603D1AA}">
      <dsp:nvSpPr>
        <dsp:cNvPr id="0" name=""/>
        <dsp:cNvSpPr/>
      </dsp:nvSpPr>
      <dsp:spPr>
        <a:xfrm>
          <a:off x="0" y="3411249"/>
          <a:ext cx="7452360" cy="908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DADE1-3DED-4CDF-AC82-257F731858E9}">
      <dsp:nvSpPr>
        <dsp:cNvPr id="0" name=""/>
        <dsp:cNvSpPr/>
      </dsp:nvSpPr>
      <dsp:spPr>
        <a:xfrm>
          <a:off x="274830" y="3615668"/>
          <a:ext cx="499691" cy="4996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B7C9-6E01-4B9A-BF12-6798D3976543}">
      <dsp:nvSpPr>
        <dsp:cNvPr id="0" name=""/>
        <dsp:cNvSpPr/>
      </dsp:nvSpPr>
      <dsp:spPr>
        <a:xfrm>
          <a:off x="1049351" y="3411249"/>
          <a:ext cx="6403008" cy="90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53" tIns="96153" rIns="96153" bIns="9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25% - overall stats</a:t>
          </a:r>
        </a:p>
      </dsp:txBody>
      <dsp:txXfrm>
        <a:off x="1049351" y="3411249"/>
        <a:ext cx="6403008" cy="908529"/>
      </dsp:txXfrm>
    </dsp:sp>
    <dsp:sp modelId="{D8BCEC31-4D46-4163-A744-5242502637EC}">
      <dsp:nvSpPr>
        <dsp:cNvPr id="0" name=""/>
        <dsp:cNvSpPr/>
      </dsp:nvSpPr>
      <dsp:spPr>
        <a:xfrm>
          <a:off x="0" y="4546911"/>
          <a:ext cx="7452360" cy="908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F7F6C-C225-4DCB-94CB-C726D4971B8C}">
      <dsp:nvSpPr>
        <dsp:cNvPr id="0" name=""/>
        <dsp:cNvSpPr/>
      </dsp:nvSpPr>
      <dsp:spPr>
        <a:xfrm>
          <a:off x="274830" y="4751330"/>
          <a:ext cx="499691" cy="4996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7F6CB-6C6B-4D28-8F61-FE6FFF277C10}">
      <dsp:nvSpPr>
        <dsp:cNvPr id="0" name=""/>
        <dsp:cNvSpPr/>
      </dsp:nvSpPr>
      <dsp:spPr>
        <a:xfrm>
          <a:off x="1049351" y="4546911"/>
          <a:ext cx="6403008" cy="90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53" tIns="96153" rIns="96153" bIns="9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50% - Last 5 or 3 match stats</a:t>
          </a:r>
        </a:p>
      </dsp:txBody>
      <dsp:txXfrm>
        <a:off x="1049351" y="4546911"/>
        <a:ext cx="6403008" cy="908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6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20CB5-27EB-4E6A-9ECC-0F62956FA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11 Player Selection Model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911CC-F844-4207-9715-8EBA350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Category or Subcategory of Player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D7D3F390-D48F-4F81-B952-BB687DF7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2480184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latin typeface="Arial Black"/>
                <a:ea typeface="+mn-lt"/>
                <a:cs typeface="+mn-lt"/>
              </a:rPr>
              <a:t>Pressure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 Black"/>
                <a:ea typeface="+mn-lt"/>
                <a:cs typeface="+mn-lt"/>
              </a:rPr>
              <a:t>Normal matches: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 Black"/>
                <a:ea typeface="+mn-lt"/>
                <a:cs typeface="+mn-lt"/>
              </a:rPr>
              <a:t>Quarter Finals: 3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 Black"/>
                <a:ea typeface="+mn-lt"/>
                <a:cs typeface="+mn-lt"/>
              </a:rPr>
              <a:t>Semi Finals: 4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 Black"/>
                <a:ea typeface="+mn-lt"/>
                <a:cs typeface="+mn-lt"/>
              </a:rPr>
              <a:t>Finals: 5 </a:t>
            </a:r>
            <a:endParaRPr lang="en-US" sz="1400" b="1">
              <a:latin typeface="Arial Black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5F3423-6527-4056-8690-0E5FD328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9"/>
          <a:stretch/>
        </p:blipFill>
        <p:spPr>
          <a:xfrm>
            <a:off x="1384796" y="2734056"/>
            <a:ext cx="9510800" cy="34838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249FE-6F49-4BDD-BE2C-8EB139EF9DF0}"/>
              </a:ext>
            </a:extLst>
          </p:cNvPr>
          <p:cNvSpPr txBox="1"/>
          <p:nvPr/>
        </p:nvSpPr>
        <p:spPr>
          <a:xfrm>
            <a:off x="8432859" y="439048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 Black"/>
              </a:rPr>
              <a:t>&gt;Injury:</a:t>
            </a:r>
          </a:p>
          <a:p>
            <a:endParaRPr lang="en-US" sz="1400" dirty="0">
              <a:latin typeface="Arial Black"/>
            </a:endParaRPr>
          </a:p>
          <a:p>
            <a:r>
              <a:rPr lang="en-US" sz="1400" dirty="0">
                <a:latin typeface="Arial Black"/>
              </a:rPr>
              <a:t>- normal – 1</a:t>
            </a:r>
          </a:p>
          <a:p>
            <a:endParaRPr lang="en-US" sz="1400" dirty="0">
              <a:latin typeface="Arial Black"/>
            </a:endParaRPr>
          </a:p>
          <a:p>
            <a:r>
              <a:rPr lang="en-US" sz="1400" dirty="0">
                <a:latin typeface="Arial Black"/>
              </a:rPr>
              <a:t>-  strain – 2</a:t>
            </a:r>
          </a:p>
          <a:p>
            <a:endParaRPr lang="en-US" sz="1400" dirty="0">
              <a:latin typeface="Arial Black"/>
            </a:endParaRPr>
          </a:p>
          <a:p>
            <a:r>
              <a:rPr lang="en-US" sz="1400" dirty="0">
                <a:latin typeface="Arial Black"/>
              </a:rPr>
              <a:t>- a little serious – 5</a:t>
            </a:r>
          </a:p>
          <a:p>
            <a:endParaRPr lang="en-US" sz="1400" dirty="0">
              <a:latin typeface="Arial Black"/>
            </a:endParaRPr>
          </a:p>
          <a:p>
            <a:r>
              <a:rPr lang="en-US" sz="1400" dirty="0">
                <a:latin typeface="Arial Black"/>
              </a:rPr>
              <a:t>- serious – out from game</a:t>
            </a:r>
          </a:p>
        </p:txBody>
      </p:sp>
    </p:spTree>
    <p:extLst>
      <p:ext uri="{BB962C8B-B14F-4D97-AF65-F5344CB8AC3E}">
        <p14:creationId xmlns:p14="http://schemas.microsoft.com/office/powerpoint/2010/main" val="310002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E23D2-412E-4CA2-80B7-E68D5B0F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Factor's To Include in this Statistical Model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819B06-5F7F-4CD7-95A9-DA337297A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91372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2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4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194A6-B54D-4235-9D67-5C54112B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/>
              <a:t>Weightaige for every Factor's(acc. to paper)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446F47D-9522-4FC9-A59B-3059AF0CE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293335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50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CD4E0-8047-4F61-9CB9-D825FEF9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Ground(or pitch) affect on Player Selection </a:t>
            </a: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A10-DA99-4DEC-B62B-F986116F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Batting + Pace                                    Batting + Spin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C85468-4C7D-4355-8636-1CA4BB9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44751"/>
            <a:ext cx="5140661" cy="318936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21E15-F24D-4850-B548-B3D82BDB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61" y="2740900"/>
            <a:ext cx="4924996" cy="33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3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E8E8F-39FB-401D-8939-31D89DF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statistic for calculation of</a:t>
            </a:r>
            <a:br>
              <a:rPr lang="en-US" b="1" i="1" dirty="0"/>
            </a:br>
            <a:r>
              <a:rPr lang="en-US" b="1" i="1" dirty="0">
                <a:solidFill>
                  <a:srgbClr val="002060"/>
                </a:solidFill>
              </a:rPr>
              <a:t>bating score </a:t>
            </a:r>
            <a:endParaRPr lang="en-US" i="1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69C4-AD1B-4016-96D8-7A61338F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A= 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Innings_batted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Total_Matches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B= 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Bat_Avg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Max_Avg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C=(20 * 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Num_Centuries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 + 5*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Num_Fities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Innings_batted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D= C/Max(C)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E= 0.4*D + 0.6*B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E-&gt;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Batting_Score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Overall_stats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P-&gt;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Batting_Score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Year_Wise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Q-&gt;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Batting_Score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Oppostion_Wise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R-&gt;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Batting_Score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Location_Wise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L= Mean of Last 5/ Max (Mean)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 err="1">
                <a:solidFill>
                  <a:srgbClr val="FF0000"/>
                </a:solidFill>
                <a:ea typeface="+mn-lt"/>
                <a:cs typeface="+mn-lt"/>
              </a:rPr>
              <a:t>Batting_Score</a:t>
            </a: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= A*((0.25*E) + (0.15*P) + (0.1*</a:t>
            </a:r>
            <a:endParaRPr lang="en-US" sz="17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  <a:ea typeface="+mn-lt"/>
                <a:cs typeface="+mn-lt"/>
              </a:rPr>
              <a:t>(Q+R))+(0.5*L))</a:t>
            </a:r>
            <a:endParaRPr lang="en-US" sz="17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E8E8F-39FB-401D-8939-31D89DF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statistic for calculation of</a:t>
            </a:r>
            <a:br>
              <a:rPr lang="en-US" b="1" i="1" dirty="0"/>
            </a:br>
            <a:r>
              <a:rPr lang="en-US" b="1" i="1" dirty="0" err="1">
                <a:solidFill>
                  <a:srgbClr val="002060"/>
                </a:solidFill>
              </a:rPr>
              <a:t>bowlingscore</a:t>
            </a:r>
            <a:r>
              <a:rPr lang="en-US" b="1" i="1" dirty="0">
                <a:solidFill>
                  <a:srgbClr val="002060"/>
                </a:solidFill>
              </a:rPr>
              <a:t> </a:t>
            </a:r>
            <a:endParaRPr lang="en-US" i="1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69C4-AD1B-4016-96D8-7A61338F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V=</a:t>
            </a:r>
            <a:r>
              <a:rPr lang="en-US" sz="1700" dirty="0" err="1">
                <a:solidFill>
                  <a:srgbClr val="FF0000"/>
                </a:solidFill>
                <a:ea typeface="+mn-lt"/>
                <a:cs typeface="+mn-lt"/>
              </a:rPr>
              <a:t>Innings_bowled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en-US" sz="1700" dirty="0" err="1">
                <a:solidFill>
                  <a:srgbClr val="FF0000"/>
                </a:solidFill>
                <a:ea typeface="+mn-lt"/>
                <a:cs typeface="+mn-lt"/>
              </a:rPr>
              <a:t>Total_Matches</a:t>
            </a:r>
            <a:endParaRPr lang="en-US" sz="17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F= ((20*Num_5W)+(5*Num_3W))/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Innings_bowled</a:t>
            </a:r>
            <a:endParaRPr lang="en-US" sz="17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/ G= F/Max(F)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H= 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Bowl_Avg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Max_avg</a:t>
            </a:r>
            <a:endParaRPr lang="en-US" sz="17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I= 0.4*G + 0.6 *H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I -&gt;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Bowling_Score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Overall_stats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S-&gt;Bowling _Score (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Year_Wise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T-&gt;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Bowling_Score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Oppostion_Wise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U-&gt;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Bowling_Score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Location_Wise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L1= Mean of Last 5/ Max (Mean)</a:t>
            </a:r>
          </a:p>
          <a:p>
            <a:r>
              <a:rPr lang="en-US" sz="1700" err="1">
                <a:solidFill>
                  <a:srgbClr val="FF0000"/>
                </a:solidFill>
                <a:ea typeface="+mn-lt"/>
                <a:cs typeface="+mn-lt"/>
              </a:rPr>
              <a:t>Bowling_Score</a:t>
            </a:r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=V*((0.25*I) +(0.15*S) + (0.1 *</a:t>
            </a:r>
          </a:p>
          <a:p>
            <a:r>
              <a:rPr lang="en-US" sz="1700" dirty="0">
                <a:solidFill>
                  <a:srgbClr val="FF0000"/>
                </a:solidFill>
                <a:ea typeface="+mn-lt"/>
                <a:cs typeface="+mn-lt"/>
              </a:rPr>
              <a:t>(T+U) )+(0.5*L1))</a:t>
            </a:r>
          </a:p>
          <a:p>
            <a:pPr>
              <a:lnSpc>
                <a:spcPct val="100000"/>
              </a:lnSpc>
            </a:pPr>
            <a:endParaRPr 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3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8">
            <a:extLst>
              <a:ext uri="{FF2B5EF4-FFF2-40B4-BE49-F238E27FC236}">
                <a16:creationId xmlns:a16="http://schemas.microsoft.com/office/drawing/2014/main" id="{2A299ADF-C96B-4580-9DF4-9D9269C56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3570-CA50-4232-9CC7-80BA3454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>
                <a:latin typeface="Avenir Next LT Pro"/>
              </a:rPr>
              <a:t>Result or conclusion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EEE57E-99A5-4ED7-AE82-8F6D27DB7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1" r="27577" b="-2"/>
          <a:stretch/>
        </p:blipFill>
        <p:spPr>
          <a:xfrm>
            <a:off x="83425" y="143181"/>
            <a:ext cx="3992111" cy="1985315"/>
          </a:xfrm>
          <a:prstGeom prst="rect">
            <a:avLst/>
          </a:prstGeom>
        </p:spPr>
      </p:pic>
      <p:sp>
        <p:nvSpPr>
          <p:cNvPr id="48" name="Rectangle 50">
            <a:extLst>
              <a:ext uri="{FF2B5EF4-FFF2-40B4-BE49-F238E27FC236}">
                <a16:creationId xmlns:a16="http://schemas.microsoft.com/office/drawing/2014/main" id="{77B9ED5D-FBCA-4F0D-A30B-F8DB7B42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0A1B2-BF24-4FB1-83E0-E4F4E9825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0"/>
          <a:stretch/>
        </p:blipFill>
        <p:spPr>
          <a:xfrm>
            <a:off x="83425" y="2425605"/>
            <a:ext cx="3989659" cy="199847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6034C9-73F6-444C-8AF7-50F8847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C41510-F55D-4BC5-A872-F318B4065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976"/>
          <a:stretch/>
        </p:blipFill>
        <p:spPr>
          <a:xfrm>
            <a:off x="-60349" y="4706935"/>
            <a:ext cx="4133433" cy="2055965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2C4512E-71F2-45E1-8085-4498EC2F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algorithm, 14 out of 16 team members were predicted correctly( </a:t>
            </a:r>
            <a:r>
              <a:rPr lang="en-US" sz="2400" dirty="0" err="1">
                <a:ea typeface="+mn-lt"/>
                <a:cs typeface="+mn-lt"/>
              </a:rPr>
              <a:t>i.e</a:t>
            </a:r>
            <a:r>
              <a:rPr lang="en-US" sz="2400" dirty="0">
                <a:ea typeface="+mn-lt"/>
                <a:cs typeface="+mn-lt"/>
              </a:rPr>
              <a:t> 88% accuracy) for India vs England and 13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out of 16 team members were predicted correctly( </a:t>
            </a:r>
            <a:r>
              <a:rPr lang="en-US" sz="2400" dirty="0" err="1">
                <a:ea typeface="+mn-lt"/>
                <a:cs typeface="+mn-lt"/>
              </a:rPr>
              <a:t>i.e</a:t>
            </a:r>
            <a:r>
              <a:rPr lang="en-US" sz="2400" dirty="0">
                <a:ea typeface="+mn-lt"/>
                <a:cs typeface="+mn-lt"/>
              </a:rPr>
              <a:t> 81% accuracy) for Australia vs India. These results show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that prediction accuracy of our approach is considerable for prediction team of 16 players. Wrong prediction of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the remaining 2-3 players are because of the assumptions that were made earlier i.e. all players are fit for</a:t>
            </a:r>
          </a:p>
          <a:p>
            <a:r>
              <a:rPr lang="en-US" sz="2400" dirty="0">
                <a:ea typeface="+mn-lt"/>
                <a:cs typeface="+mn-lt"/>
              </a:rPr>
              <a:t>remaining 1-2 players wrongly predicted is because of the situation based decisions made by the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296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11 Player Selection Model</vt:lpstr>
      <vt:lpstr>Category or Subcategory of Player</vt:lpstr>
      <vt:lpstr>Factor's To Include in this Statistical Model</vt:lpstr>
      <vt:lpstr>Weightaige for every Factor's(acc. to paper)</vt:lpstr>
      <vt:lpstr>Ground(or pitch) affect on Player Selection </vt:lpstr>
      <vt:lpstr>statistic for calculation of bating score </vt:lpstr>
      <vt:lpstr>statistic for calculation of bowlingscore </vt:lpstr>
      <vt:lpstr>Result or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374</cp:revision>
  <dcterms:created xsi:type="dcterms:W3CDTF">2020-06-09T06:45:23Z</dcterms:created>
  <dcterms:modified xsi:type="dcterms:W3CDTF">2020-06-09T07:46:18Z</dcterms:modified>
</cp:coreProperties>
</file>