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17.svg" ContentType="image/svg+xml"/>
  <Override PartName="/ppt/media/image18.svg" ContentType="image/svg+xml"/>
  <Override PartName="/ppt/media/image19.svg" ContentType="image/svg+xml"/>
  <Override PartName="/ppt/media/image2.svg" ContentType="image/svg+xml"/>
  <Override PartName="/ppt/media/image20.svg" ContentType="image/svg+xml"/>
  <Override PartName="/ppt/media/image21.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Lst>
  <p:sldSz cx="18288000" cy="10287000"/>
  <p:notesSz cx="6858000" cy="9144000"/>
  <p:embeddedFontLst>
    <p:embeddedFont>
      <p:font typeface="Poppins Heavy" panose="00000A00000000000000"/>
      <p:bold r:id="rId14"/>
    </p:embeddedFont>
    <p:embeddedFont>
      <p:font typeface="Lato" panose="020F0502020204030203"/>
      <p:regular r:id="rId15"/>
      <p:bold r:id="rId16"/>
      <p:italic r:id="rId17"/>
      <p:boldItalic r:id="rId18"/>
    </p:embeddedFont>
    <p:embeddedFont>
      <p:font typeface="Poppins Ultra-Bold" panose="00000900000000000000"/>
      <p:bold r:id="rId19"/>
    </p:embeddedFont>
    <p:embeddedFont>
      <p:font typeface="Calibri" panose="020F0502020204030204"/>
      <p:regular r:id="rId20"/>
      <p:bold r:id="rId21"/>
      <p:italic r:id="rId22"/>
      <p:boldItalic r:id="rId23"/>
    </p:embeddedFont>
    <p:embeddedFont>
      <p:font typeface="Montserrat Light Bold" panose="00000800000000000000"/>
      <p:bold r:id="rId24"/>
    </p:embeddedFont>
    <p:embeddedFont>
      <p:font typeface="Montserrat Light" panose="00000400000000000000"/>
      <p:regular r:id="rId25"/>
      <p:italic r:id="rId26"/>
    </p:embeddedFont>
    <p:embeddedFont>
      <p:font typeface="Montserrat Classic" panose="00000500000000000000"/>
      <p:regular r:id="rId27"/>
    </p:embeddedFont>
    <p:embeddedFont>
      <p:font typeface="Archivo Black" panose="020B0A03020202020B04"/>
      <p:regular r:id="rId28"/>
    </p:embeddedFont>
    <p:embeddedFont>
      <p:font typeface="Kollektif Italics" panose="020B0604020101010102"/>
      <p:italic r:id="rId29"/>
    </p:embeddedFont>
    <p:embeddedFont>
      <p:font typeface="Alata"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font" Target="fonts/font17.fntdata"/><Relationship Id="rId3" Type="http://schemas.openxmlformats.org/officeDocument/2006/relationships/slide" Target="slides/slide1.xml"/><Relationship Id="rId29" Type="http://schemas.openxmlformats.org/officeDocument/2006/relationships/font" Target="fonts/font16.fntdata"/><Relationship Id="rId28" Type="http://schemas.openxmlformats.org/officeDocument/2006/relationships/font" Target="fonts/font15.fntdata"/><Relationship Id="rId27" Type="http://schemas.openxmlformats.org/officeDocument/2006/relationships/font" Target="fonts/font14.fntdata"/><Relationship Id="rId26" Type="http://schemas.openxmlformats.org/officeDocument/2006/relationships/font" Target="fonts/font13.fntdata"/><Relationship Id="rId25" Type="http://schemas.openxmlformats.org/officeDocument/2006/relationships/font" Target="fonts/font12.fntdata"/><Relationship Id="rId24" Type="http://schemas.openxmlformats.org/officeDocument/2006/relationships/font" Target="fonts/font11.fntdata"/><Relationship Id="rId23" Type="http://schemas.openxmlformats.org/officeDocument/2006/relationships/font" Target="fonts/font10.fntdata"/><Relationship Id="rId22" Type="http://schemas.openxmlformats.org/officeDocument/2006/relationships/font" Target="fonts/font9.fntdata"/><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9" Type="http://schemas.openxmlformats.org/officeDocument/2006/relationships/image" Target="../media/image7.svg"/><Relationship Id="rId8" Type="http://schemas.openxmlformats.org/officeDocument/2006/relationships/image" Target="../media/image9.png"/><Relationship Id="rId7" Type="http://schemas.openxmlformats.org/officeDocument/2006/relationships/image" Target="../media/image6.svg"/><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7.png"/><Relationship Id="rId3" Type="http://schemas.openxmlformats.org/officeDocument/2006/relationships/image" Target="../media/image4.svg"/><Relationship Id="rId2" Type="http://schemas.openxmlformats.org/officeDocument/2006/relationships/image" Target="../media/image6.png"/><Relationship Id="rId10"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svg"/><Relationship Id="rId7" Type="http://schemas.openxmlformats.org/officeDocument/2006/relationships/image" Target="../media/image13.png"/><Relationship Id="rId6" Type="http://schemas.openxmlformats.org/officeDocument/2006/relationships/image" Target="../media/image10.svg"/><Relationship Id="rId5" Type="http://schemas.openxmlformats.org/officeDocument/2006/relationships/image" Target="../media/image12.png"/><Relationship Id="rId4" Type="http://schemas.openxmlformats.org/officeDocument/2006/relationships/image" Target="../media/image9.svg"/><Relationship Id="rId3" Type="http://schemas.openxmlformats.org/officeDocument/2006/relationships/image" Target="../media/image11.png"/><Relationship Id="rId2" Type="http://schemas.openxmlformats.org/officeDocument/2006/relationships/image" Target="../media/image8.sv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5.svg"/><Relationship Id="rId7" Type="http://schemas.openxmlformats.org/officeDocument/2006/relationships/image" Target="../media/image17.png"/><Relationship Id="rId6" Type="http://schemas.openxmlformats.org/officeDocument/2006/relationships/image" Target="../media/image14.svg"/><Relationship Id="rId5" Type="http://schemas.openxmlformats.org/officeDocument/2006/relationships/image" Target="../media/image16.png"/><Relationship Id="rId4" Type="http://schemas.openxmlformats.org/officeDocument/2006/relationships/image" Target="../media/image13.svg"/><Relationship Id="rId3" Type="http://schemas.openxmlformats.org/officeDocument/2006/relationships/image" Target="../media/image15.png"/><Relationship Id="rId2" Type="http://schemas.openxmlformats.org/officeDocument/2006/relationships/image" Target="../media/image12.svg"/><Relationship Id="rId11" Type="http://schemas.openxmlformats.org/officeDocument/2006/relationships/slideLayout" Target="../slideLayouts/slideLayout7.xml"/><Relationship Id="rId10" Type="http://schemas.openxmlformats.org/officeDocument/2006/relationships/image" Target="../media/image16.sv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21.png"/><Relationship Id="rId3" Type="http://schemas.openxmlformats.org/officeDocument/2006/relationships/image" Target="../media/image17.svg"/><Relationship Id="rId2" Type="http://schemas.openxmlformats.org/officeDocument/2006/relationships/image" Target="../media/image20.png"/><Relationship Id="rId1" Type="http://schemas.openxmlformats.org/officeDocument/2006/relationships/image" Target="../media/image19.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4.png"/><Relationship Id="rId4" Type="http://schemas.openxmlformats.org/officeDocument/2006/relationships/image" Target="../media/image20.svg"/><Relationship Id="rId3" Type="http://schemas.openxmlformats.org/officeDocument/2006/relationships/image" Target="../media/image23.png"/><Relationship Id="rId2" Type="http://schemas.openxmlformats.org/officeDocument/2006/relationships/image" Target="../media/image19.svg"/><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5004959" y="1860459"/>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adFill rotWithShape="1">
              <a:gsLst>
                <a:gs pos="0">
                  <a:srgbClr val="00254B">
                    <a:alpha val="100000"/>
                  </a:srgbClr>
                </a:gs>
                <a:gs pos="100000">
                  <a:srgbClr val="538AD4">
                    <a:alpha val="100000"/>
                  </a:srgbClr>
                </a:gs>
              </a:gsLst>
              <a:lin ang="0"/>
            </a:gradFill>
          </p:spPr>
        </p:sp>
      </p:grpSp>
      <p:grpSp>
        <p:nvGrpSpPr>
          <p:cNvPr id="4" name="Group 4"/>
          <p:cNvGrpSpPr/>
          <p:nvPr/>
        </p:nvGrpSpPr>
        <p:grpSpPr>
          <a:xfrm rot="2700000">
            <a:off x="15361560" y="2217060"/>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gradFill rotWithShape="1">
              <a:gsLst>
                <a:gs pos="0">
                  <a:srgbClr val="00254B">
                    <a:alpha val="100000"/>
                  </a:srgbClr>
                </a:gs>
                <a:gs pos="100000">
                  <a:srgbClr val="538AD4">
                    <a:alpha val="100000"/>
                  </a:srgbClr>
                </a:gs>
              </a:gsLst>
              <a:lin ang="0"/>
            </a:gradFill>
          </p:spPr>
        </p:sp>
      </p:grpSp>
      <p:grpSp>
        <p:nvGrpSpPr>
          <p:cNvPr id="6" name="Group 6"/>
          <p:cNvGrpSpPr/>
          <p:nvPr/>
        </p:nvGrpSpPr>
        <p:grpSpPr>
          <a:xfrm rot="2700000">
            <a:off x="11143419" y="8163269"/>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gradFill rotWithShape="1">
              <a:gsLst>
                <a:gs pos="0">
                  <a:srgbClr val="00254B">
                    <a:alpha val="100000"/>
                  </a:srgbClr>
                </a:gs>
                <a:gs pos="100000">
                  <a:srgbClr val="538AD4">
                    <a:alpha val="100000"/>
                  </a:srgbClr>
                </a:gs>
              </a:gsLst>
              <a:lin ang="0"/>
            </a:gradFill>
          </p:spPr>
        </p:sp>
      </p:grpSp>
      <p:sp>
        <p:nvSpPr>
          <p:cNvPr id="8" name="TextBox 8"/>
          <p:cNvSpPr txBox="1"/>
          <p:nvPr/>
        </p:nvSpPr>
        <p:spPr>
          <a:xfrm>
            <a:off x="1434479" y="2244212"/>
            <a:ext cx="12616379" cy="1466850"/>
          </a:xfrm>
          <a:prstGeom prst="rect">
            <a:avLst/>
          </a:prstGeom>
        </p:spPr>
        <p:txBody>
          <a:bodyPr lIns="0" tIns="0" rIns="0" bIns="0" rtlCol="0" anchor="t">
            <a:spAutoFit/>
          </a:bodyPr>
          <a:lstStyle/>
          <a:p>
            <a:pPr>
              <a:lnSpc>
                <a:spcPts val="10500"/>
              </a:lnSpc>
            </a:pPr>
            <a:r>
              <a:rPr lang="en-US" sz="10000" spc="999">
                <a:solidFill>
                  <a:srgbClr val="5271FF"/>
                </a:solidFill>
                <a:latin typeface="Poppins Heavy" panose="00000A00000000000000"/>
              </a:rPr>
              <a:t>BULLETIN FOR  </a:t>
            </a:r>
            <a:endParaRPr lang="en-US" sz="10000" spc="999">
              <a:solidFill>
                <a:srgbClr val="5271FF"/>
              </a:solidFill>
              <a:latin typeface="Poppins Heavy" panose="00000A00000000000000"/>
            </a:endParaRPr>
          </a:p>
        </p:txBody>
      </p:sp>
      <p:sp>
        <p:nvSpPr>
          <p:cNvPr id="9" name="TextBox 9"/>
          <p:cNvSpPr txBox="1"/>
          <p:nvPr/>
        </p:nvSpPr>
        <p:spPr>
          <a:xfrm>
            <a:off x="1434479" y="3593707"/>
            <a:ext cx="13428691" cy="3086116"/>
          </a:xfrm>
          <a:prstGeom prst="rect">
            <a:avLst/>
          </a:prstGeom>
        </p:spPr>
        <p:txBody>
          <a:bodyPr lIns="0" tIns="0" rIns="0" bIns="0" rtlCol="0" anchor="t">
            <a:spAutoFit/>
          </a:bodyPr>
          <a:lstStyle/>
          <a:p>
            <a:pPr>
              <a:lnSpc>
                <a:spcPts val="11550"/>
              </a:lnSpc>
            </a:pPr>
            <a:r>
              <a:rPr lang="en-US" sz="11000" spc="550">
                <a:solidFill>
                  <a:srgbClr val="2B4A9D"/>
                </a:solidFill>
                <a:latin typeface="Poppins Heavy" panose="00000A00000000000000"/>
              </a:rPr>
              <a:t>BOOT CAMPERS PERFORMANCE</a:t>
            </a:r>
            <a:endParaRPr lang="en-US" sz="11000" spc="550">
              <a:solidFill>
                <a:srgbClr val="2B4A9D"/>
              </a:solidFill>
              <a:latin typeface="Poppins Heavy" panose="00000A00000000000000"/>
            </a:endParaRPr>
          </a:p>
        </p:txBody>
      </p:sp>
      <p:sp>
        <p:nvSpPr>
          <p:cNvPr id="10" name="TextBox 10"/>
          <p:cNvSpPr txBox="1"/>
          <p:nvPr/>
        </p:nvSpPr>
        <p:spPr>
          <a:xfrm>
            <a:off x="1434479" y="6736973"/>
            <a:ext cx="12616379" cy="523875"/>
          </a:xfrm>
          <a:prstGeom prst="rect">
            <a:avLst/>
          </a:prstGeom>
        </p:spPr>
        <p:txBody>
          <a:bodyPr lIns="0" tIns="0" rIns="0" bIns="0" rtlCol="0" anchor="t">
            <a:spAutoFit/>
          </a:bodyPr>
          <a:lstStyle/>
          <a:p>
            <a:pPr>
              <a:lnSpc>
                <a:spcPts val="4200"/>
              </a:lnSpc>
            </a:pPr>
            <a:r>
              <a:rPr lang="en-US" sz="3000" spc="300">
                <a:solidFill>
                  <a:srgbClr val="000000"/>
                </a:solidFill>
                <a:latin typeface="Lato" panose="020F0502020204030203"/>
              </a:rPr>
              <a:t>PRESENTED BY: GROUP 06</a:t>
            </a:r>
            <a:endParaRPr lang="en-US" sz="3000" spc="300">
              <a:solidFill>
                <a:srgbClr val="000000"/>
              </a:solidFill>
              <a:latin typeface="Lato" panose="020F0502020204030203"/>
            </a:endParaRPr>
          </a:p>
        </p:txBody>
      </p:sp>
      <p:sp>
        <p:nvSpPr>
          <p:cNvPr id="11" name="Freeform 11"/>
          <p:cNvSpPr/>
          <p:nvPr/>
        </p:nvSpPr>
        <p:spPr>
          <a:xfrm>
            <a:off x="-4420183" y="297330"/>
            <a:ext cx="12993464" cy="2102579"/>
          </a:xfrm>
          <a:custGeom>
            <a:avLst/>
            <a:gdLst/>
            <a:ahLst/>
            <a:cxnLst/>
            <a:rect l="l" t="t" r="r" b="b"/>
            <a:pathLst>
              <a:path w="12993464" h="2102579">
                <a:moveTo>
                  <a:pt x="0" y="0"/>
                </a:moveTo>
                <a:lnTo>
                  <a:pt x="12993465" y="0"/>
                </a:lnTo>
                <a:lnTo>
                  <a:pt x="12993465" y="2102579"/>
                </a:lnTo>
                <a:lnTo>
                  <a:pt x="0" y="2102579"/>
                </a:lnTo>
                <a:lnTo>
                  <a:pt x="0" y="0"/>
                </a:lnTo>
                <a:close/>
              </a:path>
            </a:pathLst>
          </a:custGeom>
          <a:blipFill>
            <a:blip r:embed="rId1">
              <a:alphaModFix amt="69000"/>
              <a:extLst>
                <a:ext uri="{96DAC541-7B7A-43D3-8B79-37D633B846F1}">
                  <asvg:svgBlip xmlns:asvg="http://schemas.microsoft.com/office/drawing/2016/SVG/main" r:embed="rId2"/>
                </a:ext>
              </a:extLst>
            </a:blip>
            <a:stretch>
              <a:fillRect/>
            </a:stretch>
          </a:blipFill>
        </p:spPr>
      </p:sp>
      <p:grpSp>
        <p:nvGrpSpPr>
          <p:cNvPr id="12" name="Group 12"/>
          <p:cNvGrpSpPr/>
          <p:nvPr/>
        </p:nvGrpSpPr>
        <p:grpSpPr>
          <a:xfrm>
            <a:off x="0" y="0"/>
            <a:ext cx="541602" cy="10287000"/>
            <a:chOff x="0" y="0"/>
            <a:chExt cx="157867" cy="2998468"/>
          </a:xfrm>
        </p:grpSpPr>
        <p:sp>
          <p:nvSpPr>
            <p:cNvPr id="13" name="Freeform 13"/>
            <p:cNvSpPr/>
            <p:nvPr/>
          </p:nvSpPr>
          <p:spPr>
            <a:xfrm>
              <a:off x="0" y="0"/>
              <a:ext cx="157867" cy="2998468"/>
            </a:xfrm>
            <a:custGeom>
              <a:avLst/>
              <a:gdLst/>
              <a:ahLst/>
              <a:cxnLst/>
              <a:rect l="l" t="t" r="r" b="b"/>
              <a:pathLst>
                <a:path w="157867" h="2998468">
                  <a:moveTo>
                    <a:pt x="0" y="0"/>
                  </a:moveTo>
                  <a:lnTo>
                    <a:pt x="157867" y="0"/>
                  </a:lnTo>
                  <a:lnTo>
                    <a:pt x="157867" y="2998468"/>
                  </a:lnTo>
                  <a:lnTo>
                    <a:pt x="0" y="2998468"/>
                  </a:lnTo>
                  <a:close/>
                </a:path>
              </a:pathLst>
            </a:custGeom>
            <a:gradFill rotWithShape="1">
              <a:gsLst>
                <a:gs pos="0">
                  <a:srgbClr val="00254B">
                    <a:alpha val="100000"/>
                  </a:srgbClr>
                </a:gs>
                <a:gs pos="100000">
                  <a:srgbClr val="538AD4">
                    <a:alpha val="100000"/>
                  </a:srgbClr>
                </a:gs>
              </a:gsLst>
              <a:lin ang="0"/>
            </a:gradFill>
          </p:spPr>
        </p:sp>
      </p:grpSp>
      <p:sp>
        <p:nvSpPr>
          <p:cNvPr id="14" name="TextBox 14"/>
          <p:cNvSpPr txBox="1"/>
          <p:nvPr/>
        </p:nvSpPr>
        <p:spPr>
          <a:xfrm>
            <a:off x="1434479" y="7317998"/>
            <a:ext cx="2797522" cy="2124075"/>
          </a:xfrm>
          <a:prstGeom prst="rect">
            <a:avLst/>
          </a:prstGeom>
        </p:spPr>
        <p:txBody>
          <a:bodyPr lIns="0" tIns="0" rIns="0" bIns="0" rtlCol="0" anchor="t">
            <a:spAutoFit/>
          </a:bodyPr>
          <a:lstStyle/>
          <a:p>
            <a:pPr>
              <a:lnSpc>
                <a:spcPts val="4200"/>
              </a:lnSpc>
            </a:pPr>
            <a:r>
              <a:rPr lang="en-US" sz="3000" spc="300">
                <a:solidFill>
                  <a:srgbClr val="000000"/>
                </a:solidFill>
                <a:latin typeface="Lato" panose="020F0502020204030203"/>
              </a:rPr>
              <a:t>Sanjana CH</a:t>
            </a:r>
            <a:endParaRPr lang="en-US" sz="3000" spc="300">
              <a:solidFill>
                <a:srgbClr val="000000"/>
              </a:solidFill>
              <a:latin typeface="Lato" panose="020F0502020204030203"/>
            </a:endParaRPr>
          </a:p>
          <a:p>
            <a:pPr>
              <a:lnSpc>
                <a:spcPts val="4200"/>
              </a:lnSpc>
            </a:pPr>
            <a:r>
              <a:rPr lang="en-US" sz="3000" spc="300">
                <a:solidFill>
                  <a:srgbClr val="000000"/>
                </a:solidFill>
                <a:latin typeface="Lato" panose="020F0502020204030203"/>
              </a:rPr>
              <a:t>Dhyan Shekar</a:t>
            </a:r>
            <a:endParaRPr lang="en-US" sz="3000" spc="300">
              <a:solidFill>
                <a:srgbClr val="000000"/>
              </a:solidFill>
              <a:latin typeface="Lato" panose="020F0502020204030203"/>
            </a:endParaRPr>
          </a:p>
          <a:p>
            <a:pPr>
              <a:lnSpc>
                <a:spcPts val="4200"/>
              </a:lnSpc>
            </a:pPr>
            <a:r>
              <a:rPr lang="en-US" sz="3000" spc="300">
                <a:solidFill>
                  <a:srgbClr val="000000"/>
                </a:solidFill>
                <a:latin typeface="Lato" panose="020F0502020204030203"/>
              </a:rPr>
              <a:t>Somanadh N</a:t>
            </a:r>
            <a:endParaRPr lang="en-US" sz="3000" spc="300">
              <a:solidFill>
                <a:srgbClr val="000000"/>
              </a:solidFill>
              <a:latin typeface="Lato" panose="020F0502020204030203"/>
            </a:endParaRPr>
          </a:p>
          <a:p>
            <a:pPr>
              <a:lnSpc>
                <a:spcPts val="4200"/>
              </a:lnSpc>
            </a:pPr>
            <a:r>
              <a:rPr lang="en-US" sz="3000" spc="300">
                <a:solidFill>
                  <a:srgbClr val="000000"/>
                </a:solidFill>
                <a:latin typeface="Lato" panose="020F0502020204030203"/>
              </a:rPr>
              <a:t>Prathyusha R</a:t>
            </a:r>
            <a:endParaRPr lang="en-US" sz="3000" spc="300">
              <a:solidFill>
                <a:srgbClr val="000000"/>
              </a:solidFill>
              <a:latin typeface="Lato" panose="020F0502020204030203"/>
            </a:endParaRPr>
          </a:p>
        </p:txBody>
      </p:sp>
      <p:sp>
        <p:nvSpPr>
          <p:cNvPr id="15" name="TextBox 15"/>
          <p:cNvSpPr txBox="1"/>
          <p:nvPr/>
        </p:nvSpPr>
        <p:spPr>
          <a:xfrm>
            <a:off x="4976417" y="7317998"/>
            <a:ext cx="1610767" cy="2124075"/>
          </a:xfrm>
          <a:prstGeom prst="rect">
            <a:avLst/>
          </a:prstGeom>
        </p:spPr>
        <p:txBody>
          <a:bodyPr lIns="0" tIns="0" rIns="0" bIns="0" rtlCol="0" anchor="t">
            <a:spAutoFit/>
          </a:bodyPr>
          <a:lstStyle/>
          <a:p>
            <a:pPr>
              <a:lnSpc>
                <a:spcPts val="4200"/>
              </a:lnSpc>
            </a:pPr>
            <a:r>
              <a:rPr lang="en-US" sz="3000" spc="300">
                <a:solidFill>
                  <a:srgbClr val="000000"/>
                </a:solidFill>
                <a:latin typeface="Lato" panose="020F0502020204030203"/>
              </a:rPr>
              <a:t>- 11583</a:t>
            </a:r>
            <a:endParaRPr lang="en-US" sz="3000" spc="300">
              <a:solidFill>
                <a:srgbClr val="000000"/>
              </a:solidFill>
              <a:latin typeface="Lato" panose="020F0502020204030203"/>
            </a:endParaRPr>
          </a:p>
          <a:p>
            <a:pPr>
              <a:lnSpc>
                <a:spcPts val="4200"/>
              </a:lnSpc>
            </a:pPr>
            <a:r>
              <a:rPr lang="en-US" sz="3000" spc="300">
                <a:solidFill>
                  <a:srgbClr val="000000"/>
                </a:solidFill>
                <a:latin typeface="Lato" panose="020F0502020204030203"/>
              </a:rPr>
              <a:t>- 11541</a:t>
            </a:r>
            <a:endParaRPr lang="en-US" sz="3000" spc="300">
              <a:solidFill>
                <a:srgbClr val="000000"/>
              </a:solidFill>
              <a:latin typeface="Lato" panose="020F0502020204030203"/>
            </a:endParaRPr>
          </a:p>
          <a:p>
            <a:pPr>
              <a:lnSpc>
                <a:spcPts val="4200"/>
              </a:lnSpc>
            </a:pPr>
            <a:r>
              <a:rPr lang="en-US" sz="3000" spc="300">
                <a:solidFill>
                  <a:srgbClr val="000000"/>
                </a:solidFill>
                <a:latin typeface="Lato" panose="020F0502020204030203"/>
              </a:rPr>
              <a:t>- 11567</a:t>
            </a:r>
            <a:endParaRPr lang="en-US" sz="3000" spc="300">
              <a:solidFill>
                <a:srgbClr val="000000"/>
              </a:solidFill>
              <a:latin typeface="Lato" panose="020F0502020204030203"/>
            </a:endParaRPr>
          </a:p>
          <a:p>
            <a:pPr>
              <a:lnSpc>
                <a:spcPts val="4200"/>
              </a:lnSpc>
            </a:pPr>
            <a:r>
              <a:rPr lang="en-US" sz="3000" spc="300">
                <a:solidFill>
                  <a:srgbClr val="000000"/>
                </a:solidFill>
                <a:latin typeface="Lato" panose="020F0502020204030203"/>
              </a:rPr>
              <a:t>- 11571</a:t>
            </a:r>
            <a:endParaRPr lang="en-US" sz="3000" spc="300">
              <a:solidFill>
                <a:srgbClr val="000000"/>
              </a:solidFill>
              <a:latin typeface="Lato" panose="020F05020202040302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8100000">
            <a:off x="-1580822" y="-292307"/>
            <a:ext cx="3090723" cy="3090723"/>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2B4A9D"/>
            </a:solidFill>
          </p:spPr>
        </p:sp>
      </p:grpSp>
      <p:grpSp>
        <p:nvGrpSpPr>
          <p:cNvPr id="4" name="Group 4"/>
          <p:cNvGrpSpPr/>
          <p:nvPr/>
        </p:nvGrpSpPr>
        <p:grpSpPr>
          <a:xfrm rot="-2700000">
            <a:off x="-1412966" y="-124452"/>
            <a:ext cx="2755011" cy="275501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gradFill rotWithShape="1">
              <a:gsLst>
                <a:gs pos="0">
                  <a:srgbClr val="00254B">
                    <a:alpha val="100000"/>
                  </a:srgbClr>
                </a:gs>
                <a:gs pos="100000">
                  <a:srgbClr val="538AD4">
                    <a:alpha val="100000"/>
                  </a:srgbClr>
                </a:gs>
              </a:gsLst>
              <a:lin ang="0"/>
            </a:gradFill>
          </p:spPr>
        </p:sp>
      </p:grpSp>
      <p:grpSp>
        <p:nvGrpSpPr>
          <p:cNvPr id="6" name="Group 6"/>
          <p:cNvGrpSpPr/>
          <p:nvPr/>
        </p:nvGrpSpPr>
        <p:grpSpPr>
          <a:xfrm rot="-8100000">
            <a:off x="16778099" y="-292307"/>
            <a:ext cx="3090723" cy="3090723"/>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adFill rotWithShape="1">
              <a:gsLst>
                <a:gs pos="0">
                  <a:srgbClr val="00254B">
                    <a:alpha val="100000"/>
                  </a:srgbClr>
                </a:gs>
                <a:gs pos="100000">
                  <a:srgbClr val="538AD4">
                    <a:alpha val="100000"/>
                  </a:srgbClr>
                </a:gs>
              </a:gsLst>
              <a:lin ang="0"/>
            </a:gradFill>
          </p:spPr>
        </p:sp>
      </p:grpSp>
      <p:grpSp>
        <p:nvGrpSpPr>
          <p:cNvPr id="8" name="Group 8"/>
          <p:cNvGrpSpPr/>
          <p:nvPr/>
        </p:nvGrpSpPr>
        <p:grpSpPr>
          <a:xfrm rot="-2700000">
            <a:off x="16945955" y="-124452"/>
            <a:ext cx="2755011" cy="275501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gradFill rotWithShape="1">
              <a:gsLst>
                <a:gs pos="0">
                  <a:srgbClr val="00254B">
                    <a:alpha val="100000"/>
                  </a:srgbClr>
                </a:gs>
                <a:gs pos="100000">
                  <a:srgbClr val="538AD4">
                    <a:alpha val="100000"/>
                  </a:srgbClr>
                </a:gs>
              </a:gsLst>
              <a:lin ang="0"/>
            </a:gradFill>
          </p:spPr>
        </p:sp>
      </p:grpSp>
      <p:grpSp>
        <p:nvGrpSpPr>
          <p:cNvPr id="10" name="Group 10"/>
          <p:cNvGrpSpPr/>
          <p:nvPr/>
        </p:nvGrpSpPr>
        <p:grpSpPr>
          <a:xfrm>
            <a:off x="369577" y="3201141"/>
            <a:ext cx="5788627" cy="7209433"/>
            <a:chOff x="0" y="0"/>
            <a:chExt cx="1524577" cy="1898781"/>
          </a:xfrm>
        </p:grpSpPr>
        <p:sp>
          <p:nvSpPr>
            <p:cNvPr id="11" name="Freeform 11"/>
            <p:cNvSpPr/>
            <p:nvPr/>
          </p:nvSpPr>
          <p:spPr>
            <a:xfrm>
              <a:off x="0" y="0"/>
              <a:ext cx="1524577" cy="1898781"/>
            </a:xfrm>
            <a:custGeom>
              <a:avLst/>
              <a:gdLst/>
              <a:ahLst/>
              <a:cxnLst/>
              <a:rect l="l" t="t" r="r" b="b"/>
              <a:pathLst>
                <a:path w="1524577" h="1898781">
                  <a:moveTo>
                    <a:pt x="66872" y="0"/>
                  </a:moveTo>
                  <a:lnTo>
                    <a:pt x="1457705" y="0"/>
                  </a:lnTo>
                  <a:cubicBezTo>
                    <a:pt x="1475440" y="0"/>
                    <a:pt x="1492450" y="7045"/>
                    <a:pt x="1504991" y="19586"/>
                  </a:cubicBezTo>
                  <a:cubicBezTo>
                    <a:pt x="1517531" y="32127"/>
                    <a:pt x="1524577" y="49136"/>
                    <a:pt x="1524577" y="66872"/>
                  </a:cubicBezTo>
                  <a:lnTo>
                    <a:pt x="1524577" y="1831909"/>
                  </a:lnTo>
                  <a:cubicBezTo>
                    <a:pt x="1524577" y="1849644"/>
                    <a:pt x="1517531" y="1866654"/>
                    <a:pt x="1504991" y="1879194"/>
                  </a:cubicBezTo>
                  <a:cubicBezTo>
                    <a:pt x="1492450" y="1891735"/>
                    <a:pt x="1475440" y="1898781"/>
                    <a:pt x="1457705" y="1898781"/>
                  </a:cubicBezTo>
                  <a:lnTo>
                    <a:pt x="66872" y="1898781"/>
                  </a:lnTo>
                  <a:cubicBezTo>
                    <a:pt x="49136" y="1898781"/>
                    <a:pt x="32127" y="1891735"/>
                    <a:pt x="19586" y="1879194"/>
                  </a:cubicBezTo>
                  <a:cubicBezTo>
                    <a:pt x="7045" y="1866654"/>
                    <a:pt x="0" y="1849644"/>
                    <a:pt x="0" y="1831909"/>
                  </a:cubicBezTo>
                  <a:lnTo>
                    <a:pt x="0" y="66872"/>
                  </a:lnTo>
                  <a:cubicBezTo>
                    <a:pt x="0" y="49136"/>
                    <a:pt x="7045" y="32127"/>
                    <a:pt x="19586" y="19586"/>
                  </a:cubicBezTo>
                  <a:cubicBezTo>
                    <a:pt x="32127" y="7045"/>
                    <a:pt x="49136" y="0"/>
                    <a:pt x="66872" y="0"/>
                  </a:cubicBezTo>
                  <a:close/>
                </a:path>
              </a:pathLst>
            </a:custGeom>
            <a:gradFill rotWithShape="1">
              <a:gsLst>
                <a:gs pos="0">
                  <a:srgbClr val="00254B">
                    <a:alpha val="100000"/>
                  </a:srgbClr>
                </a:gs>
                <a:gs pos="100000">
                  <a:srgbClr val="538AD4">
                    <a:alpha val="100000"/>
                  </a:srgbClr>
                </a:gs>
              </a:gsLst>
              <a:lin ang="0"/>
            </a:gradFill>
          </p:spPr>
        </p:sp>
        <p:sp>
          <p:nvSpPr>
            <p:cNvPr id="12" name="TextBox 12"/>
            <p:cNvSpPr txBox="1"/>
            <p:nvPr/>
          </p:nvSpPr>
          <p:spPr>
            <a:xfrm>
              <a:off x="0" y="-38100"/>
              <a:ext cx="1524577" cy="1936881"/>
            </a:xfrm>
            <a:prstGeom prst="rect">
              <a:avLst/>
            </a:prstGeom>
          </p:spPr>
          <p:txBody>
            <a:bodyPr lIns="50800" tIns="50800" rIns="50800" bIns="50800" rtlCol="0" anchor="ctr"/>
            <a:lstStyle/>
            <a:p>
              <a:pPr algn="ctr">
                <a:lnSpc>
                  <a:spcPts val="2710"/>
                </a:lnSpc>
              </a:pPr>
            </a:p>
          </p:txBody>
        </p:sp>
      </p:grpSp>
      <p:grpSp>
        <p:nvGrpSpPr>
          <p:cNvPr id="13" name="Group 13"/>
          <p:cNvGrpSpPr/>
          <p:nvPr/>
        </p:nvGrpSpPr>
        <p:grpSpPr>
          <a:xfrm>
            <a:off x="5845459" y="3201141"/>
            <a:ext cx="15539952" cy="7209433"/>
            <a:chOff x="0" y="0"/>
            <a:chExt cx="4092827" cy="1898781"/>
          </a:xfrm>
        </p:grpSpPr>
        <p:sp>
          <p:nvSpPr>
            <p:cNvPr id="14" name="Freeform 14"/>
            <p:cNvSpPr/>
            <p:nvPr/>
          </p:nvSpPr>
          <p:spPr>
            <a:xfrm>
              <a:off x="0" y="0"/>
              <a:ext cx="4092827" cy="1898781"/>
            </a:xfrm>
            <a:custGeom>
              <a:avLst/>
              <a:gdLst/>
              <a:ahLst/>
              <a:cxnLst/>
              <a:rect l="l" t="t" r="r" b="b"/>
              <a:pathLst>
                <a:path w="4092827" h="1898781">
                  <a:moveTo>
                    <a:pt x="24910" y="0"/>
                  </a:moveTo>
                  <a:lnTo>
                    <a:pt x="4067917" y="0"/>
                  </a:lnTo>
                  <a:cubicBezTo>
                    <a:pt x="4074524" y="0"/>
                    <a:pt x="4080859" y="2624"/>
                    <a:pt x="4085531" y="7296"/>
                  </a:cubicBezTo>
                  <a:cubicBezTo>
                    <a:pt x="4090203" y="11967"/>
                    <a:pt x="4092827" y="18303"/>
                    <a:pt x="4092827" y="24910"/>
                  </a:cubicBezTo>
                  <a:lnTo>
                    <a:pt x="4092827" y="1873871"/>
                  </a:lnTo>
                  <a:cubicBezTo>
                    <a:pt x="4092827" y="1887628"/>
                    <a:pt x="4081675" y="1898781"/>
                    <a:pt x="4067917" y="1898781"/>
                  </a:cubicBezTo>
                  <a:lnTo>
                    <a:pt x="24910" y="1898781"/>
                  </a:lnTo>
                  <a:cubicBezTo>
                    <a:pt x="11152" y="1898781"/>
                    <a:pt x="0" y="1887628"/>
                    <a:pt x="0" y="1873871"/>
                  </a:cubicBezTo>
                  <a:lnTo>
                    <a:pt x="0" y="24910"/>
                  </a:lnTo>
                  <a:cubicBezTo>
                    <a:pt x="0" y="11152"/>
                    <a:pt x="11152" y="0"/>
                    <a:pt x="24910" y="0"/>
                  </a:cubicBezTo>
                  <a:close/>
                </a:path>
              </a:pathLst>
            </a:custGeom>
            <a:gradFill rotWithShape="1">
              <a:gsLst>
                <a:gs pos="0">
                  <a:srgbClr val="00254B">
                    <a:alpha val="100000"/>
                  </a:srgbClr>
                </a:gs>
                <a:gs pos="100000">
                  <a:srgbClr val="538AD4">
                    <a:alpha val="100000"/>
                  </a:srgbClr>
                </a:gs>
              </a:gsLst>
              <a:lin ang="0"/>
            </a:gradFill>
          </p:spPr>
        </p:sp>
        <p:sp>
          <p:nvSpPr>
            <p:cNvPr id="15" name="TextBox 15"/>
            <p:cNvSpPr txBox="1"/>
            <p:nvPr/>
          </p:nvSpPr>
          <p:spPr>
            <a:xfrm>
              <a:off x="0" y="-38100"/>
              <a:ext cx="4092827" cy="1936881"/>
            </a:xfrm>
            <a:prstGeom prst="rect">
              <a:avLst/>
            </a:prstGeom>
          </p:spPr>
          <p:txBody>
            <a:bodyPr lIns="50800" tIns="50800" rIns="50800" bIns="50800" rtlCol="0" anchor="ctr"/>
            <a:lstStyle/>
            <a:p>
              <a:pPr algn="ctr">
                <a:lnSpc>
                  <a:spcPts val="2710"/>
                </a:lnSpc>
              </a:pPr>
            </a:p>
          </p:txBody>
        </p:sp>
      </p:grpSp>
      <p:sp>
        <p:nvSpPr>
          <p:cNvPr id="16" name="Freeform 16"/>
          <p:cNvSpPr/>
          <p:nvPr/>
        </p:nvSpPr>
        <p:spPr>
          <a:xfrm>
            <a:off x="3940972" y="3438525"/>
            <a:ext cx="1629674" cy="1662933"/>
          </a:xfrm>
          <a:custGeom>
            <a:avLst/>
            <a:gdLst/>
            <a:ahLst/>
            <a:cxnLst/>
            <a:rect l="l" t="t" r="r" b="b"/>
            <a:pathLst>
              <a:path w="1629674" h="1662933">
                <a:moveTo>
                  <a:pt x="0" y="0"/>
                </a:moveTo>
                <a:lnTo>
                  <a:pt x="1629674" y="0"/>
                </a:lnTo>
                <a:lnTo>
                  <a:pt x="1629674" y="1662933"/>
                </a:lnTo>
                <a:lnTo>
                  <a:pt x="0" y="166293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7" name="Freeform 17"/>
          <p:cNvSpPr/>
          <p:nvPr/>
        </p:nvSpPr>
        <p:spPr>
          <a:xfrm>
            <a:off x="14773785" y="3334933"/>
            <a:ext cx="1899068" cy="2305394"/>
          </a:xfrm>
          <a:custGeom>
            <a:avLst/>
            <a:gdLst/>
            <a:ahLst/>
            <a:cxnLst/>
            <a:rect l="l" t="t" r="r" b="b"/>
            <a:pathLst>
              <a:path w="1899068" h="2305394">
                <a:moveTo>
                  <a:pt x="0" y="0"/>
                </a:moveTo>
                <a:lnTo>
                  <a:pt x="1899069" y="0"/>
                </a:lnTo>
                <a:lnTo>
                  <a:pt x="1899069" y="2305394"/>
                </a:lnTo>
                <a:lnTo>
                  <a:pt x="0" y="23053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TextBox 18"/>
          <p:cNvSpPr txBox="1"/>
          <p:nvPr/>
        </p:nvSpPr>
        <p:spPr>
          <a:xfrm>
            <a:off x="7105358" y="5707443"/>
            <a:ext cx="10241759" cy="4257675"/>
          </a:xfrm>
          <a:prstGeom prst="rect">
            <a:avLst/>
          </a:prstGeom>
        </p:spPr>
        <p:txBody>
          <a:bodyPr lIns="0" tIns="0" rIns="0" bIns="0" rtlCol="0" anchor="t">
            <a:spAutoFit/>
          </a:bodyPr>
          <a:lstStyle/>
          <a:p>
            <a:pPr algn="just">
              <a:lnSpc>
                <a:spcPts val="4200"/>
              </a:lnSpc>
            </a:pPr>
            <a:r>
              <a:rPr lang="en-US" sz="3000" spc="300">
                <a:solidFill>
                  <a:srgbClr val="FFFFFF"/>
                </a:solidFill>
                <a:latin typeface="Lato" panose="020F0502020204030203"/>
              </a:rPr>
              <a:t>Monitoring the progress of boot camp participants can be a challenging task. There is currently no centralized location for administrators to handle the data, and they must deal with numerous problems when entering the results into various documents. Furthermore, boot campers have no reliable means to assess their progress and receive helpful feedback.</a:t>
            </a:r>
            <a:endParaRPr lang="en-US" sz="3000" spc="300">
              <a:solidFill>
                <a:srgbClr val="FFFFFF"/>
              </a:solidFill>
              <a:latin typeface="Lato" panose="020F0502020204030203"/>
            </a:endParaRPr>
          </a:p>
        </p:txBody>
      </p:sp>
      <p:sp>
        <p:nvSpPr>
          <p:cNvPr id="19" name="TextBox 19"/>
          <p:cNvSpPr txBox="1"/>
          <p:nvPr/>
        </p:nvSpPr>
        <p:spPr>
          <a:xfrm>
            <a:off x="1480498" y="1076853"/>
            <a:ext cx="15327005" cy="1190625"/>
          </a:xfrm>
          <a:prstGeom prst="rect">
            <a:avLst/>
          </a:prstGeom>
        </p:spPr>
        <p:txBody>
          <a:bodyPr lIns="0" tIns="0" rIns="0" bIns="0" rtlCol="0" anchor="t">
            <a:spAutoFit/>
          </a:bodyPr>
          <a:lstStyle/>
          <a:p>
            <a:pPr algn="ctr">
              <a:lnSpc>
                <a:spcPts val="8400"/>
              </a:lnSpc>
            </a:pPr>
            <a:r>
              <a:rPr lang="en-US" sz="8000" spc="400">
                <a:solidFill>
                  <a:srgbClr val="2B4A9D"/>
                </a:solidFill>
                <a:latin typeface="Poppins Ultra-Bold" panose="00000900000000000000"/>
              </a:rPr>
              <a:t>PROBLEM STATEMENT</a:t>
            </a:r>
            <a:endParaRPr lang="en-US" sz="8000" spc="400">
              <a:solidFill>
                <a:srgbClr val="2B4A9D"/>
              </a:solidFill>
              <a:latin typeface="Poppins Ultra-Bold" panose="00000900000000000000"/>
            </a:endParaRPr>
          </a:p>
        </p:txBody>
      </p:sp>
      <p:sp>
        <p:nvSpPr>
          <p:cNvPr id="20" name="TextBox 20"/>
          <p:cNvSpPr txBox="1"/>
          <p:nvPr/>
        </p:nvSpPr>
        <p:spPr>
          <a:xfrm>
            <a:off x="385123" y="3957637"/>
            <a:ext cx="4072578" cy="1104900"/>
          </a:xfrm>
          <a:prstGeom prst="rect">
            <a:avLst/>
          </a:prstGeom>
        </p:spPr>
        <p:txBody>
          <a:bodyPr lIns="0" tIns="0" rIns="0" bIns="0" rtlCol="0" anchor="t">
            <a:spAutoFit/>
          </a:bodyPr>
          <a:lstStyle/>
          <a:p>
            <a:pPr algn="ctr">
              <a:lnSpc>
                <a:spcPts val="4200"/>
              </a:lnSpc>
            </a:pPr>
            <a:r>
              <a:rPr lang="en-US" sz="4000" spc="199">
                <a:solidFill>
                  <a:srgbClr val="FFFFFF"/>
                </a:solidFill>
                <a:latin typeface="Poppins Heavy" panose="00000A00000000000000"/>
              </a:rPr>
              <a:t>Existing </a:t>
            </a:r>
            <a:endParaRPr lang="en-US" sz="4000" spc="199">
              <a:solidFill>
                <a:srgbClr val="FFFFFF"/>
              </a:solidFill>
              <a:latin typeface="Poppins Heavy" panose="00000A00000000000000"/>
            </a:endParaRPr>
          </a:p>
          <a:p>
            <a:pPr algn="ctr">
              <a:lnSpc>
                <a:spcPts val="4200"/>
              </a:lnSpc>
            </a:pPr>
            <a:r>
              <a:rPr lang="en-US" sz="4000" spc="199">
                <a:solidFill>
                  <a:srgbClr val="FFFFFF"/>
                </a:solidFill>
                <a:latin typeface="Poppins Heavy" panose="00000A00000000000000"/>
              </a:rPr>
              <a:t>system</a:t>
            </a:r>
            <a:endParaRPr lang="en-US" sz="4000" spc="199">
              <a:solidFill>
                <a:srgbClr val="FFFFFF"/>
              </a:solidFill>
              <a:latin typeface="Poppins Heavy" panose="00000A00000000000000"/>
            </a:endParaRPr>
          </a:p>
        </p:txBody>
      </p:sp>
      <p:sp>
        <p:nvSpPr>
          <p:cNvPr id="21" name="TextBox 21"/>
          <p:cNvSpPr txBox="1"/>
          <p:nvPr/>
        </p:nvSpPr>
        <p:spPr>
          <a:xfrm>
            <a:off x="957135" y="5855078"/>
            <a:ext cx="4613512" cy="2463800"/>
          </a:xfrm>
          <a:prstGeom prst="rect">
            <a:avLst/>
          </a:prstGeom>
        </p:spPr>
        <p:txBody>
          <a:bodyPr lIns="0" tIns="0" rIns="0" bIns="0" rtlCol="0" anchor="t">
            <a:spAutoFit/>
          </a:bodyPr>
          <a:lstStyle/>
          <a:p>
            <a:pPr>
              <a:lnSpc>
                <a:spcPts val="4900"/>
              </a:lnSpc>
            </a:pPr>
            <a:r>
              <a:rPr lang="en-US" sz="3500" spc="350">
                <a:solidFill>
                  <a:srgbClr val="FFFFFF"/>
                </a:solidFill>
                <a:latin typeface="Lato" panose="020F0502020204030203"/>
              </a:rPr>
              <a:t>Excel sheets- entry of data into the Excel sheets after the interviews</a:t>
            </a:r>
            <a:endParaRPr lang="en-US" sz="3500" spc="350">
              <a:solidFill>
                <a:srgbClr val="FFFFFF"/>
              </a:solidFill>
              <a:latin typeface="Lato" panose="020F0502020204030203"/>
            </a:endParaRPr>
          </a:p>
        </p:txBody>
      </p:sp>
      <p:sp>
        <p:nvSpPr>
          <p:cNvPr id="22" name="TextBox 22"/>
          <p:cNvSpPr txBox="1"/>
          <p:nvPr/>
        </p:nvSpPr>
        <p:spPr>
          <a:xfrm>
            <a:off x="9476994" y="3996558"/>
            <a:ext cx="4533620" cy="1104900"/>
          </a:xfrm>
          <a:prstGeom prst="rect">
            <a:avLst/>
          </a:prstGeom>
        </p:spPr>
        <p:txBody>
          <a:bodyPr lIns="0" tIns="0" rIns="0" bIns="0" rtlCol="0" anchor="t">
            <a:spAutoFit/>
          </a:bodyPr>
          <a:lstStyle/>
          <a:p>
            <a:pPr algn="ctr">
              <a:lnSpc>
                <a:spcPts val="4200"/>
              </a:lnSpc>
            </a:pPr>
            <a:r>
              <a:rPr lang="en-US" sz="4000" spc="199">
                <a:solidFill>
                  <a:srgbClr val="FFFFFF"/>
                </a:solidFill>
                <a:latin typeface="Poppins Heavy" panose="00000A00000000000000"/>
              </a:rPr>
              <a:t>Problem Statement</a:t>
            </a:r>
            <a:endParaRPr lang="en-US" sz="4000" spc="199">
              <a:solidFill>
                <a:srgbClr val="FFFFFF"/>
              </a:solidFill>
              <a:latin typeface="Poppins Heavy" panose="00000A00000000000000"/>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57699">
                <a:alpha val="100000"/>
              </a:srgbClr>
            </a:gs>
            <a:gs pos="100000">
              <a:srgbClr val="033F8F">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rot="-2700000">
            <a:off x="15004959" y="1860459"/>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adFill rotWithShape="1">
              <a:gsLst>
                <a:gs pos="0">
                  <a:srgbClr val="1A5DA4">
                    <a:alpha val="100000"/>
                  </a:srgbClr>
                </a:gs>
                <a:gs pos="100000">
                  <a:srgbClr val="619CEB">
                    <a:alpha val="100000"/>
                  </a:srgbClr>
                </a:gs>
              </a:gsLst>
              <a:lin ang="0"/>
            </a:gradFill>
          </p:spPr>
        </p:sp>
      </p:grpSp>
      <p:grpSp>
        <p:nvGrpSpPr>
          <p:cNvPr id="4" name="Group 4"/>
          <p:cNvGrpSpPr/>
          <p:nvPr/>
        </p:nvGrpSpPr>
        <p:grpSpPr>
          <a:xfrm rot="2700000">
            <a:off x="15361560" y="2217060"/>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gradFill rotWithShape="1">
              <a:gsLst>
                <a:gs pos="0">
                  <a:srgbClr val="1A5DA4">
                    <a:alpha val="100000"/>
                  </a:srgbClr>
                </a:gs>
                <a:gs pos="100000">
                  <a:srgbClr val="619CEB">
                    <a:alpha val="100000"/>
                  </a:srgbClr>
                </a:gs>
              </a:gsLst>
              <a:lin ang="0"/>
            </a:gradFill>
          </p:spPr>
        </p:sp>
      </p:grpSp>
      <p:grpSp>
        <p:nvGrpSpPr>
          <p:cNvPr id="6" name="Group 6"/>
          <p:cNvGrpSpPr/>
          <p:nvPr/>
        </p:nvGrpSpPr>
        <p:grpSpPr>
          <a:xfrm rot="2700000">
            <a:off x="11143419" y="8043030"/>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gradFill rotWithShape="1">
              <a:gsLst>
                <a:gs pos="0">
                  <a:srgbClr val="00254B">
                    <a:alpha val="100000"/>
                  </a:srgbClr>
                </a:gs>
                <a:gs pos="100000">
                  <a:srgbClr val="538AD4">
                    <a:alpha val="100000"/>
                  </a:srgbClr>
                </a:gs>
              </a:gsLst>
              <a:lin ang="0"/>
            </a:gradFill>
          </p:spPr>
        </p:sp>
      </p:grpSp>
      <p:grpSp>
        <p:nvGrpSpPr>
          <p:cNvPr id="8" name="Group 8"/>
          <p:cNvGrpSpPr/>
          <p:nvPr/>
        </p:nvGrpSpPr>
        <p:grpSpPr>
          <a:xfrm rot="2700000">
            <a:off x="11143419" y="-3920369"/>
            <a:ext cx="6164339" cy="616433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gradFill rotWithShape="1">
              <a:gsLst>
                <a:gs pos="0">
                  <a:srgbClr val="00254B">
                    <a:alpha val="100000"/>
                  </a:srgbClr>
                </a:gs>
                <a:gs pos="100000">
                  <a:srgbClr val="538AD4">
                    <a:alpha val="100000"/>
                  </a:srgbClr>
                </a:gs>
              </a:gsLst>
              <a:lin ang="0"/>
            </a:gradFill>
          </p:spPr>
        </p:sp>
      </p:grpSp>
      <p:grpSp>
        <p:nvGrpSpPr>
          <p:cNvPr id="10" name="Group 10"/>
          <p:cNvGrpSpPr>
            <a:grpSpLocks noChangeAspect="1"/>
          </p:cNvGrpSpPr>
          <p:nvPr/>
        </p:nvGrpSpPr>
        <p:grpSpPr>
          <a:xfrm>
            <a:off x="12260853" y="1977332"/>
            <a:ext cx="5592365" cy="7445502"/>
            <a:chOff x="0" y="0"/>
            <a:chExt cx="3663950" cy="4878070"/>
          </a:xfrm>
        </p:grpSpPr>
        <p:sp>
          <p:nvSpPr>
            <p:cNvPr id="11" name="Freeform 11"/>
            <p:cNvSpPr/>
            <p:nvPr/>
          </p:nvSpPr>
          <p:spPr>
            <a:xfrm>
              <a:off x="31750" y="31750"/>
              <a:ext cx="3600450" cy="4814570"/>
            </a:xfrm>
            <a:custGeom>
              <a:avLst/>
              <a:gdLst/>
              <a:ahLst/>
              <a:cxnLst/>
              <a:rect l="l" t="t" r="r" b="b"/>
              <a:pathLst>
                <a:path w="3600450" h="4814570">
                  <a:moveTo>
                    <a:pt x="0" y="0"/>
                  </a:moveTo>
                  <a:lnTo>
                    <a:pt x="3600450" y="0"/>
                  </a:lnTo>
                  <a:lnTo>
                    <a:pt x="3600450" y="4814570"/>
                  </a:lnTo>
                  <a:lnTo>
                    <a:pt x="0" y="4814570"/>
                  </a:lnTo>
                  <a:close/>
                </a:path>
              </a:pathLst>
            </a:custGeom>
            <a:blipFill>
              <a:blip r:embed="rId1"/>
              <a:stretch>
                <a:fillRect l="-46805" r="-46805"/>
              </a:stretch>
            </a:blipFill>
          </p:spPr>
        </p:sp>
        <p:sp>
          <p:nvSpPr>
            <p:cNvPr id="12" name="Freeform 12"/>
            <p:cNvSpPr/>
            <p:nvPr/>
          </p:nvSpPr>
          <p:spPr>
            <a:xfrm>
              <a:off x="0" y="0"/>
              <a:ext cx="3663950" cy="4878070"/>
            </a:xfrm>
            <a:custGeom>
              <a:avLst/>
              <a:gdLst/>
              <a:ahLst/>
              <a:cxnLst/>
              <a:rect l="l" t="t" r="r" b="b"/>
              <a:pathLst>
                <a:path w="3663950" h="4878070">
                  <a:moveTo>
                    <a:pt x="3663950" y="4878070"/>
                  </a:moveTo>
                  <a:lnTo>
                    <a:pt x="0" y="4878070"/>
                  </a:lnTo>
                  <a:lnTo>
                    <a:pt x="0" y="0"/>
                  </a:lnTo>
                  <a:lnTo>
                    <a:pt x="3663950" y="0"/>
                  </a:lnTo>
                  <a:lnTo>
                    <a:pt x="3663950" y="4878070"/>
                  </a:lnTo>
                  <a:close/>
                  <a:moveTo>
                    <a:pt x="63500" y="4814570"/>
                  </a:moveTo>
                  <a:lnTo>
                    <a:pt x="3600450" y="4814570"/>
                  </a:lnTo>
                  <a:lnTo>
                    <a:pt x="3600450" y="63500"/>
                  </a:lnTo>
                  <a:lnTo>
                    <a:pt x="63500" y="63500"/>
                  </a:lnTo>
                  <a:lnTo>
                    <a:pt x="63500" y="4814570"/>
                  </a:lnTo>
                  <a:close/>
                </a:path>
              </a:pathLst>
            </a:custGeom>
            <a:solidFill>
              <a:srgbClr val="5271FF"/>
            </a:solidFill>
          </p:spPr>
        </p:sp>
      </p:grpSp>
      <p:grpSp>
        <p:nvGrpSpPr>
          <p:cNvPr id="13" name="Group 13"/>
          <p:cNvGrpSpPr/>
          <p:nvPr/>
        </p:nvGrpSpPr>
        <p:grpSpPr>
          <a:xfrm rot="5400000">
            <a:off x="-1309" y="1309"/>
            <a:ext cx="1635964" cy="1633346"/>
            <a:chOff x="0" y="0"/>
            <a:chExt cx="6350000" cy="6339840"/>
          </a:xfrm>
        </p:grpSpPr>
        <p:sp>
          <p:nvSpPr>
            <p:cNvPr id="14" name="Freeform 1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5" name="TextBox 15"/>
          <p:cNvSpPr txBox="1"/>
          <p:nvPr/>
        </p:nvSpPr>
        <p:spPr>
          <a:xfrm>
            <a:off x="575175" y="2751466"/>
            <a:ext cx="11035022" cy="6420668"/>
          </a:xfrm>
          <a:prstGeom prst="rect">
            <a:avLst/>
          </a:prstGeom>
        </p:spPr>
        <p:txBody>
          <a:bodyPr lIns="0" tIns="0" rIns="0" bIns="0" rtlCol="0" anchor="t">
            <a:spAutoFit/>
          </a:bodyPr>
          <a:lstStyle/>
          <a:p>
            <a:pPr>
              <a:lnSpc>
                <a:spcPts val="4635"/>
              </a:lnSpc>
            </a:pPr>
            <a:endParaRPr lang="en-US">
              <a:solidFill>
                <a:srgbClr val="000000"/>
              </a:solidFill>
              <a:latin typeface="Calibri" panose="020F0502020204030204"/>
              <a:ea typeface="Calibri" panose="020F0502020204030204"/>
              <a:cs typeface="Calibri" panose="020F0502020204030204"/>
            </a:endParaRPr>
          </a:p>
          <a:p>
            <a:pPr>
              <a:lnSpc>
                <a:spcPts val="4635"/>
              </a:lnSpc>
            </a:pPr>
            <a:r>
              <a:rPr lang="en-US" sz="2900" spc="293">
                <a:solidFill>
                  <a:srgbClr val="FFFFFF"/>
                </a:solidFill>
                <a:latin typeface="Lato" panose="020F0502020204030203"/>
              </a:rPr>
              <a:t>THE SUCCESS OF THE ORGANIZATION DEPENDS ON THE EFFICIENT ADMINISTRATION AND EVALUATION OF THE BOOT CAMPER'S PERFORMANCE.</a:t>
            </a:r>
            <a:endParaRPr lang="en-US">
              <a:ea typeface="Calibri" panose="020F0502020204030204"/>
              <a:cs typeface="Calibri" panose="020F0502020204030204"/>
            </a:endParaRPr>
          </a:p>
          <a:p>
            <a:pPr>
              <a:lnSpc>
                <a:spcPts val="4635"/>
              </a:lnSpc>
            </a:pPr>
            <a:endParaRPr lang="en-US" sz="2900" spc="293">
              <a:solidFill>
                <a:srgbClr val="FFFFFF"/>
              </a:solidFill>
              <a:latin typeface="Lato" panose="020F0502020204030203"/>
            </a:endParaRPr>
          </a:p>
          <a:p>
            <a:pPr>
              <a:lnSpc>
                <a:spcPts val="4635"/>
              </a:lnSpc>
            </a:pPr>
            <a:r>
              <a:rPr lang="en-US" sz="2900" spc="293">
                <a:solidFill>
                  <a:srgbClr val="FFFFFF"/>
                </a:solidFill>
                <a:latin typeface="Lato" panose="020F0502020204030203"/>
              </a:rPr>
              <a:t>THIS PROJECT MAKES USE OF REACT.JS'S FLEXIBILITY AND INTERACTIVITY ON THE FRONT END TO PROVIDE AN INTERESTING USER EXPERIENCE, AS WELL AS THE STRENGTH OF SPRING BOOT ON THE BACK END FOR SMOOTH AND EFFECTIVE DATA PROCESSING.</a:t>
            </a:r>
            <a:endParaRPr lang="en-US" sz="2900" spc="293">
              <a:solidFill>
                <a:srgbClr val="FFFFFF"/>
              </a:solidFill>
              <a:latin typeface="Lato" panose="020F0502020204030203"/>
              <a:ea typeface="Lato" panose="020F0502020204030203"/>
              <a:cs typeface="Lato" panose="020F0502020204030203"/>
            </a:endParaRPr>
          </a:p>
        </p:txBody>
      </p:sp>
      <p:sp>
        <p:nvSpPr>
          <p:cNvPr id="16" name="TextBox 16"/>
          <p:cNvSpPr txBox="1"/>
          <p:nvPr/>
        </p:nvSpPr>
        <p:spPr>
          <a:xfrm>
            <a:off x="1028700" y="1396307"/>
            <a:ext cx="9135755" cy="1190625"/>
          </a:xfrm>
          <a:prstGeom prst="rect">
            <a:avLst/>
          </a:prstGeom>
        </p:spPr>
        <p:txBody>
          <a:bodyPr lIns="0" tIns="0" rIns="0" bIns="0" rtlCol="0" anchor="t">
            <a:spAutoFit/>
          </a:bodyPr>
          <a:lstStyle/>
          <a:p>
            <a:pPr algn="ctr">
              <a:lnSpc>
                <a:spcPts val="8400"/>
              </a:lnSpc>
            </a:pPr>
            <a:r>
              <a:rPr lang="en-US" sz="8000" spc="400">
                <a:solidFill>
                  <a:srgbClr val="FFFFFF"/>
                </a:solidFill>
                <a:latin typeface="Poppins Ultra-Bold" panose="00000900000000000000"/>
              </a:rPr>
              <a:t>INTRODUCTION</a:t>
            </a:r>
            <a:endParaRPr lang="en-US" sz="8000" spc="400">
              <a:solidFill>
                <a:srgbClr val="FFFFFF"/>
              </a:solidFill>
              <a:latin typeface="Poppins Ultra-Bold" panose="0000090000000000000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7251640" y="2388580"/>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adFill rotWithShape="1">
              <a:gsLst>
                <a:gs pos="0">
                  <a:srgbClr val="00254B">
                    <a:alpha val="100000"/>
                  </a:srgbClr>
                </a:gs>
                <a:gs pos="100000">
                  <a:srgbClr val="538AD4">
                    <a:alpha val="100000"/>
                  </a:srgbClr>
                </a:gs>
              </a:gsLst>
              <a:lin ang="0"/>
            </a:gradFill>
          </p:spPr>
        </p:sp>
      </p:grpSp>
      <p:grpSp>
        <p:nvGrpSpPr>
          <p:cNvPr id="4" name="Group 4"/>
          <p:cNvGrpSpPr/>
          <p:nvPr/>
        </p:nvGrpSpPr>
        <p:grpSpPr>
          <a:xfrm rot="2700000">
            <a:off x="17608240" y="2745181"/>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gradFill rotWithShape="1">
              <a:gsLst>
                <a:gs pos="0">
                  <a:srgbClr val="00254B">
                    <a:alpha val="100000"/>
                  </a:srgbClr>
                </a:gs>
                <a:gs pos="100000">
                  <a:srgbClr val="538AD4">
                    <a:alpha val="100000"/>
                  </a:srgbClr>
                </a:gs>
              </a:gsLst>
              <a:lin ang="0"/>
            </a:gradFill>
          </p:spPr>
        </p:sp>
      </p:grpSp>
      <p:grpSp>
        <p:nvGrpSpPr>
          <p:cNvPr id="6" name="Group 6"/>
          <p:cNvGrpSpPr/>
          <p:nvPr/>
        </p:nvGrpSpPr>
        <p:grpSpPr>
          <a:xfrm rot="2700000">
            <a:off x="13093665" y="9943255"/>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id="8" name="Group 8"/>
          <p:cNvGrpSpPr/>
          <p:nvPr/>
        </p:nvGrpSpPr>
        <p:grpSpPr>
          <a:xfrm rot="2700000">
            <a:off x="13093665" y="-5475222"/>
            <a:ext cx="6164339" cy="616433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alpha val="69804"/>
              </a:srgbClr>
            </a:solidFill>
          </p:spPr>
        </p:sp>
      </p:grpSp>
      <p:sp>
        <p:nvSpPr>
          <p:cNvPr id="10" name="Freeform 10"/>
          <p:cNvSpPr/>
          <p:nvPr/>
        </p:nvSpPr>
        <p:spPr>
          <a:xfrm>
            <a:off x="2558246" y="5143500"/>
            <a:ext cx="5674049" cy="600887"/>
          </a:xfrm>
          <a:custGeom>
            <a:avLst/>
            <a:gdLst/>
            <a:ahLst/>
            <a:cxnLst/>
            <a:rect l="l" t="t" r="r" b="b"/>
            <a:pathLst>
              <a:path w="5674049" h="600887">
                <a:moveTo>
                  <a:pt x="0" y="0"/>
                </a:moveTo>
                <a:lnTo>
                  <a:pt x="5674049" y="0"/>
                </a:lnTo>
                <a:lnTo>
                  <a:pt x="5674049" y="600887"/>
                </a:lnTo>
                <a:lnTo>
                  <a:pt x="0" y="600887"/>
                </a:lnTo>
                <a:lnTo>
                  <a:pt x="0" y="0"/>
                </a:lnTo>
                <a:close/>
              </a:path>
            </a:pathLst>
          </a:custGeom>
          <a:blipFill>
            <a:blip r:embed="rId1"/>
            <a:stretch>
              <a:fillRect t="-86495"/>
            </a:stretch>
          </a:blipFill>
        </p:spPr>
      </p:sp>
      <p:grpSp>
        <p:nvGrpSpPr>
          <p:cNvPr id="11" name="Group 11"/>
          <p:cNvGrpSpPr/>
          <p:nvPr/>
        </p:nvGrpSpPr>
        <p:grpSpPr>
          <a:xfrm>
            <a:off x="1988698" y="2947481"/>
            <a:ext cx="6243598" cy="2336923"/>
            <a:chOff x="0" y="0"/>
            <a:chExt cx="1569119" cy="587307"/>
          </a:xfrm>
        </p:grpSpPr>
        <p:sp>
          <p:nvSpPr>
            <p:cNvPr id="12" name="Freeform 12"/>
            <p:cNvSpPr/>
            <p:nvPr/>
          </p:nvSpPr>
          <p:spPr>
            <a:xfrm>
              <a:off x="0" y="0"/>
              <a:ext cx="1569119" cy="587307"/>
            </a:xfrm>
            <a:custGeom>
              <a:avLst/>
              <a:gdLst/>
              <a:ahLst/>
              <a:cxnLst/>
              <a:rect l="l" t="t" r="r" b="b"/>
              <a:pathLst>
                <a:path w="1569119" h="587307">
                  <a:moveTo>
                    <a:pt x="16120" y="0"/>
                  </a:moveTo>
                  <a:lnTo>
                    <a:pt x="1552999" y="0"/>
                  </a:lnTo>
                  <a:cubicBezTo>
                    <a:pt x="1561902" y="0"/>
                    <a:pt x="1569119" y="7217"/>
                    <a:pt x="1569119" y="16120"/>
                  </a:cubicBezTo>
                  <a:lnTo>
                    <a:pt x="1569119" y="571188"/>
                  </a:lnTo>
                  <a:cubicBezTo>
                    <a:pt x="1569119" y="580090"/>
                    <a:pt x="1561902" y="587307"/>
                    <a:pt x="1552999" y="587307"/>
                  </a:cubicBezTo>
                  <a:lnTo>
                    <a:pt x="16120" y="587307"/>
                  </a:lnTo>
                  <a:cubicBezTo>
                    <a:pt x="7217" y="587307"/>
                    <a:pt x="0" y="580090"/>
                    <a:pt x="0" y="571188"/>
                  </a:cubicBezTo>
                  <a:lnTo>
                    <a:pt x="0" y="16120"/>
                  </a:lnTo>
                  <a:cubicBezTo>
                    <a:pt x="0" y="7217"/>
                    <a:pt x="7217" y="0"/>
                    <a:pt x="16120" y="0"/>
                  </a:cubicBezTo>
                  <a:close/>
                </a:path>
              </a:pathLst>
            </a:custGeom>
            <a:gradFill rotWithShape="1">
              <a:gsLst>
                <a:gs pos="0">
                  <a:srgbClr val="00254B">
                    <a:alpha val="100000"/>
                  </a:srgbClr>
                </a:gs>
                <a:gs pos="100000">
                  <a:srgbClr val="538AD4">
                    <a:alpha val="100000"/>
                  </a:srgbClr>
                </a:gs>
              </a:gsLst>
              <a:lin ang="0"/>
            </a:gradFill>
          </p:spPr>
        </p:sp>
        <p:sp>
          <p:nvSpPr>
            <p:cNvPr id="13" name="TextBox 13"/>
            <p:cNvSpPr txBox="1"/>
            <p:nvPr/>
          </p:nvSpPr>
          <p:spPr>
            <a:xfrm>
              <a:off x="0" y="-38100"/>
              <a:ext cx="1569119" cy="625407"/>
            </a:xfrm>
            <a:prstGeom prst="rect">
              <a:avLst/>
            </a:prstGeom>
          </p:spPr>
          <p:txBody>
            <a:bodyPr lIns="50800" tIns="50800" rIns="50800" bIns="50800" rtlCol="0" anchor="ctr"/>
            <a:lstStyle/>
            <a:p>
              <a:pPr algn="ctr">
                <a:lnSpc>
                  <a:spcPts val="2905"/>
                </a:lnSpc>
              </a:pPr>
            </a:p>
          </p:txBody>
        </p:sp>
      </p:grpSp>
      <p:grpSp>
        <p:nvGrpSpPr>
          <p:cNvPr id="14" name="Group 14"/>
          <p:cNvGrpSpPr/>
          <p:nvPr/>
        </p:nvGrpSpPr>
        <p:grpSpPr>
          <a:xfrm>
            <a:off x="509205" y="2644397"/>
            <a:ext cx="2958984" cy="295898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254B">
                    <a:alpha val="100000"/>
                  </a:srgbClr>
                </a:gs>
                <a:gs pos="100000">
                  <a:srgbClr val="538AD4">
                    <a:alpha val="100000"/>
                  </a:srgbClr>
                </a:gs>
              </a:gsLst>
              <a:lin ang="0"/>
            </a:gradFill>
            <a:ln w="47625" cap="sq">
              <a:solidFill>
                <a:srgbClr val="000000"/>
              </a:solidFill>
              <a:prstDash val="solid"/>
              <a:miter/>
            </a:ln>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grpSp>
        <p:nvGrpSpPr>
          <p:cNvPr id="17" name="Group 17"/>
          <p:cNvGrpSpPr/>
          <p:nvPr/>
        </p:nvGrpSpPr>
        <p:grpSpPr>
          <a:xfrm>
            <a:off x="4824360" y="539240"/>
            <a:ext cx="6815870" cy="1218524"/>
            <a:chOff x="0" y="0"/>
            <a:chExt cx="1795126" cy="320928"/>
          </a:xfrm>
        </p:grpSpPr>
        <p:sp>
          <p:nvSpPr>
            <p:cNvPr id="18" name="Freeform 18"/>
            <p:cNvSpPr/>
            <p:nvPr/>
          </p:nvSpPr>
          <p:spPr>
            <a:xfrm>
              <a:off x="0" y="0"/>
              <a:ext cx="1795126" cy="320928"/>
            </a:xfrm>
            <a:custGeom>
              <a:avLst/>
              <a:gdLst/>
              <a:ahLst/>
              <a:cxnLst/>
              <a:rect l="l" t="t" r="r" b="b"/>
              <a:pathLst>
                <a:path w="1795126" h="320928">
                  <a:moveTo>
                    <a:pt x="74967" y="0"/>
                  </a:moveTo>
                  <a:lnTo>
                    <a:pt x="1720159" y="0"/>
                  </a:lnTo>
                  <a:cubicBezTo>
                    <a:pt x="1761562" y="0"/>
                    <a:pt x="1795126" y="33564"/>
                    <a:pt x="1795126" y="74967"/>
                  </a:cubicBezTo>
                  <a:lnTo>
                    <a:pt x="1795126" y="245961"/>
                  </a:lnTo>
                  <a:cubicBezTo>
                    <a:pt x="1795126" y="265843"/>
                    <a:pt x="1787228" y="284912"/>
                    <a:pt x="1773169" y="298971"/>
                  </a:cubicBezTo>
                  <a:cubicBezTo>
                    <a:pt x="1759110" y="313030"/>
                    <a:pt x="1740041" y="320928"/>
                    <a:pt x="1720159" y="320928"/>
                  </a:cubicBezTo>
                  <a:lnTo>
                    <a:pt x="74967" y="320928"/>
                  </a:lnTo>
                  <a:cubicBezTo>
                    <a:pt x="33564" y="320928"/>
                    <a:pt x="0" y="287364"/>
                    <a:pt x="0" y="245961"/>
                  </a:cubicBezTo>
                  <a:lnTo>
                    <a:pt x="0" y="74967"/>
                  </a:lnTo>
                  <a:cubicBezTo>
                    <a:pt x="0" y="55085"/>
                    <a:pt x="7898" y="36016"/>
                    <a:pt x="21957" y="21957"/>
                  </a:cubicBezTo>
                  <a:cubicBezTo>
                    <a:pt x="36016" y="7898"/>
                    <a:pt x="55085" y="0"/>
                    <a:pt x="74967" y="0"/>
                  </a:cubicBezTo>
                  <a:close/>
                </a:path>
              </a:pathLst>
            </a:custGeom>
            <a:gradFill rotWithShape="1">
              <a:gsLst>
                <a:gs pos="0">
                  <a:srgbClr val="00254B">
                    <a:alpha val="100000"/>
                  </a:srgbClr>
                </a:gs>
                <a:gs pos="100000">
                  <a:srgbClr val="538AD4">
                    <a:alpha val="100000"/>
                  </a:srgbClr>
                </a:gs>
              </a:gsLst>
              <a:lin ang="0"/>
            </a:gradFill>
          </p:spPr>
        </p:sp>
        <p:sp>
          <p:nvSpPr>
            <p:cNvPr id="19" name="TextBox 19"/>
            <p:cNvSpPr txBox="1"/>
            <p:nvPr/>
          </p:nvSpPr>
          <p:spPr>
            <a:xfrm>
              <a:off x="0" y="-38100"/>
              <a:ext cx="1795126" cy="359028"/>
            </a:xfrm>
            <a:prstGeom prst="rect">
              <a:avLst/>
            </a:prstGeom>
          </p:spPr>
          <p:txBody>
            <a:bodyPr lIns="50800" tIns="50800" rIns="50800" bIns="50800" rtlCol="0" anchor="ctr"/>
            <a:lstStyle/>
            <a:p>
              <a:pPr algn="ctr">
                <a:lnSpc>
                  <a:spcPts val="2710"/>
                </a:lnSpc>
              </a:pPr>
            </a:p>
          </p:txBody>
        </p:sp>
      </p:grpSp>
      <p:sp>
        <p:nvSpPr>
          <p:cNvPr id="20" name="Freeform 20"/>
          <p:cNvSpPr/>
          <p:nvPr/>
        </p:nvSpPr>
        <p:spPr>
          <a:xfrm>
            <a:off x="10501678" y="5201637"/>
            <a:ext cx="5674049" cy="600887"/>
          </a:xfrm>
          <a:custGeom>
            <a:avLst/>
            <a:gdLst/>
            <a:ahLst/>
            <a:cxnLst/>
            <a:rect l="l" t="t" r="r" b="b"/>
            <a:pathLst>
              <a:path w="5674049" h="600887">
                <a:moveTo>
                  <a:pt x="0" y="0"/>
                </a:moveTo>
                <a:lnTo>
                  <a:pt x="5674049" y="0"/>
                </a:lnTo>
                <a:lnTo>
                  <a:pt x="5674049" y="600887"/>
                </a:lnTo>
                <a:lnTo>
                  <a:pt x="0" y="600887"/>
                </a:lnTo>
                <a:lnTo>
                  <a:pt x="0" y="0"/>
                </a:lnTo>
                <a:close/>
              </a:path>
            </a:pathLst>
          </a:custGeom>
          <a:blipFill>
            <a:blip r:embed="rId1"/>
            <a:stretch>
              <a:fillRect t="-86495"/>
            </a:stretch>
          </a:blipFill>
        </p:spPr>
      </p:sp>
      <p:grpSp>
        <p:nvGrpSpPr>
          <p:cNvPr id="21" name="Group 21"/>
          <p:cNvGrpSpPr/>
          <p:nvPr/>
        </p:nvGrpSpPr>
        <p:grpSpPr>
          <a:xfrm>
            <a:off x="9932129" y="3005619"/>
            <a:ext cx="6243598" cy="2336923"/>
            <a:chOff x="0" y="0"/>
            <a:chExt cx="1569119" cy="587307"/>
          </a:xfrm>
        </p:grpSpPr>
        <p:sp>
          <p:nvSpPr>
            <p:cNvPr id="22" name="Freeform 22"/>
            <p:cNvSpPr/>
            <p:nvPr/>
          </p:nvSpPr>
          <p:spPr>
            <a:xfrm>
              <a:off x="0" y="0"/>
              <a:ext cx="1569119" cy="587307"/>
            </a:xfrm>
            <a:custGeom>
              <a:avLst/>
              <a:gdLst/>
              <a:ahLst/>
              <a:cxnLst/>
              <a:rect l="l" t="t" r="r" b="b"/>
              <a:pathLst>
                <a:path w="1569119" h="587307">
                  <a:moveTo>
                    <a:pt x="16120" y="0"/>
                  </a:moveTo>
                  <a:lnTo>
                    <a:pt x="1552999" y="0"/>
                  </a:lnTo>
                  <a:cubicBezTo>
                    <a:pt x="1561902" y="0"/>
                    <a:pt x="1569119" y="7217"/>
                    <a:pt x="1569119" y="16120"/>
                  </a:cubicBezTo>
                  <a:lnTo>
                    <a:pt x="1569119" y="571188"/>
                  </a:lnTo>
                  <a:cubicBezTo>
                    <a:pt x="1569119" y="580090"/>
                    <a:pt x="1561902" y="587307"/>
                    <a:pt x="1552999" y="587307"/>
                  </a:cubicBezTo>
                  <a:lnTo>
                    <a:pt x="16120" y="587307"/>
                  </a:lnTo>
                  <a:cubicBezTo>
                    <a:pt x="7217" y="587307"/>
                    <a:pt x="0" y="580090"/>
                    <a:pt x="0" y="571188"/>
                  </a:cubicBezTo>
                  <a:lnTo>
                    <a:pt x="0" y="16120"/>
                  </a:lnTo>
                  <a:cubicBezTo>
                    <a:pt x="0" y="7217"/>
                    <a:pt x="7217" y="0"/>
                    <a:pt x="16120" y="0"/>
                  </a:cubicBezTo>
                  <a:close/>
                </a:path>
              </a:pathLst>
            </a:custGeom>
            <a:gradFill rotWithShape="1">
              <a:gsLst>
                <a:gs pos="0">
                  <a:srgbClr val="00254B">
                    <a:alpha val="100000"/>
                  </a:srgbClr>
                </a:gs>
                <a:gs pos="100000">
                  <a:srgbClr val="538AD4">
                    <a:alpha val="100000"/>
                  </a:srgbClr>
                </a:gs>
              </a:gsLst>
              <a:lin ang="0"/>
            </a:gradFill>
          </p:spPr>
        </p:sp>
        <p:sp>
          <p:nvSpPr>
            <p:cNvPr id="23" name="TextBox 23"/>
            <p:cNvSpPr txBox="1"/>
            <p:nvPr/>
          </p:nvSpPr>
          <p:spPr>
            <a:xfrm>
              <a:off x="0" y="-38100"/>
              <a:ext cx="1569119" cy="625407"/>
            </a:xfrm>
            <a:prstGeom prst="rect">
              <a:avLst/>
            </a:prstGeom>
          </p:spPr>
          <p:txBody>
            <a:bodyPr lIns="50800" tIns="50800" rIns="50800" bIns="50800" rtlCol="0" anchor="ctr"/>
            <a:lstStyle/>
            <a:p>
              <a:pPr algn="ctr">
                <a:lnSpc>
                  <a:spcPts val="2905"/>
                </a:lnSpc>
              </a:pPr>
            </a:p>
          </p:txBody>
        </p:sp>
      </p:grpSp>
      <p:grpSp>
        <p:nvGrpSpPr>
          <p:cNvPr id="24" name="Group 24"/>
          <p:cNvGrpSpPr/>
          <p:nvPr/>
        </p:nvGrpSpPr>
        <p:grpSpPr>
          <a:xfrm>
            <a:off x="8452637" y="2702534"/>
            <a:ext cx="2958984" cy="2958984"/>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254B">
                    <a:alpha val="100000"/>
                  </a:srgbClr>
                </a:gs>
                <a:gs pos="100000">
                  <a:srgbClr val="538AD4">
                    <a:alpha val="100000"/>
                  </a:srgbClr>
                </a:gs>
              </a:gsLst>
              <a:lin ang="0"/>
            </a:gradFill>
            <a:ln w="47625" cap="sq">
              <a:solidFill>
                <a:srgbClr val="000000"/>
              </a:solidFill>
              <a:prstDash val="solid"/>
              <a:miter/>
            </a:ln>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sp>
        <p:nvSpPr>
          <p:cNvPr id="27" name="Freeform 27"/>
          <p:cNvSpPr/>
          <p:nvPr/>
        </p:nvSpPr>
        <p:spPr>
          <a:xfrm>
            <a:off x="2511805" y="8657413"/>
            <a:ext cx="5674049" cy="600887"/>
          </a:xfrm>
          <a:custGeom>
            <a:avLst/>
            <a:gdLst/>
            <a:ahLst/>
            <a:cxnLst/>
            <a:rect l="l" t="t" r="r" b="b"/>
            <a:pathLst>
              <a:path w="5674049" h="600887">
                <a:moveTo>
                  <a:pt x="0" y="0"/>
                </a:moveTo>
                <a:lnTo>
                  <a:pt x="5674050" y="0"/>
                </a:lnTo>
                <a:lnTo>
                  <a:pt x="5674050" y="600887"/>
                </a:lnTo>
                <a:lnTo>
                  <a:pt x="0" y="600887"/>
                </a:lnTo>
                <a:lnTo>
                  <a:pt x="0" y="0"/>
                </a:lnTo>
                <a:close/>
              </a:path>
            </a:pathLst>
          </a:custGeom>
          <a:blipFill>
            <a:blip r:embed="rId1"/>
            <a:stretch>
              <a:fillRect t="-86495"/>
            </a:stretch>
          </a:blipFill>
        </p:spPr>
      </p:sp>
      <p:grpSp>
        <p:nvGrpSpPr>
          <p:cNvPr id="28" name="Group 28"/>
          <p:cNvGrpSpPr/>
          <p:nvPr/>
        </p:nvGrpSpPr>
        <p:grpSpPr>
          <a:xfrm>
            <a:off x="1942257" y="6461395"/>
            <a:ext cx="6243598" cy="2496462"/>
            <a:chOff x="0" y="0"/>
            <a:chExt cx="1569119" cy="627402"/>
          </a:xfrm>
        </p:grpSpPr>
        <p:sp>
          <p:nvSpPr>
            <p:cNvPr id="29" name="Freeform 29"/>
            <p:cNvSpPr/>
            <p:nvPr/>
          </p:nvSpPr>
          <p:spPr>
            <a:xfrm>
              <a:off x="0" y="0"/>
              <a:ext cx="1569119" cy="627402"/>
            </a:xfrm>
            <a:custGeom>
              <a:avLst/>
              <a:gdLst/>
              <a:ahLst/>
              <a:cxnLst/>
              <a:rect l="l" t="t" r="r" b="b"/>
              <a:pathLst>
                <a:path w="1569119" h="627402">
                  <a:moveTo>
                    <a:pt x="16120" y="0"/>
                  </a:moveTo>
                  <a:lnTo>
                    <a:pt x="1552999" y="0"/>
                  </a:lnTo>
                  <a:cubicBezTo>
                    <a:pt x="1561902" y="0"/>
                    <a:pt x="1569119" y="7217"/>
                    <a:pt x="1569119" y="16120"/>
                  </a:cubicBezTo>
                  <a:lnTo>
                    <a:pt x="1569119" y="611282"/>
                  </a:lnTo>
                  <a:cubicBezTo>
                    <a:pt x="1569119" y="620185"/>
                    <a:pt x="1561902" y="627402"/>
                    <a:pt x="1552999" y="627402"/>
                  </a:cubicBezTo>
                  <a:lnTo>
                    <a:pt x="16120" y="627402"/>
                  </a:lnTo>
                  <a:cubicBezTo>
                    <a:pt x="7217" y="627402"/>
                    <a:pt x="0" y="620185"/>
                    <a:pt x="0" y="611282"/>
                  </a:cubicBezTo>
                  <a:lnTo>
                    <a:pt x="0" y="16120"/>
                  </a:lnTo>
                  <a:cubicBezTo>
                    <a:pt x="0" y="7217"/>
                    <a:pt x="7217" y="0"/>
                    <a:pt x="16120" y="0"/>
                  </a:cubicBezTo>
                  <a:close/>
                </a:path>
              </a:pathLst>
            </a:custGeom>
            <a:gradFill rotWithShape="1">
              <a:gsLst>
                <a:gs pos="0">
                  <a:srgbClr val="00254B">
                    <a:alpha val="100000"/>
                  </a:srgbClr>
                </a:gs>
                <a:gs pos="100000">
                  <a:srgbClr val="538AD4">
                    <a:alpha val="100000"/>
                  </a:srgbClr>
                </a:gs>
              </a:gsLst>
              <a:lin ang="0"/>
            </a:gradFill>
          </p:spPr>
        </p:sp>
        <p:sp>
          <p:nvSpPr>
            <p:cNvPr id="30" name="TextBox 30"/>
            <p:cNvSpPr txBox="1"/>
            <p:nvPr/>
          </p:nvSpPr>
          <p:spPr>
            <a:xfrm>
              <a:off x="0" y="-38100"/>
              <a:ext cx="1569119" cy="665502"/>
            </a:xfrm>
            <a:prstGeom prst="rect">
              <a:avLst/>
            </a:prstGeom>
          </p:spPr>
          <p:txBody>
            <a:bodyPr lIns="50800" tIns="50800" rIns="50800" bIns="50800" rtlCol="0" anchor="ctr"/>
            <a:lstStyle/>
            <a:p>
              <a:pPr algn="ctr">
                <a:lnSpc>
                  <a:spcPts val="2905"/>
                </a:lnSpc>
              </a:pPr>
            </a:p>
          </p:txBody>
        </p:sp>
      </p:grpSp>
      <p:grpSp>
        <p:nvGrpSpPr>
          <p:cNvPr id="31" name="Group 31"/>
          <p:cNvGrpSpPr/>
          <p:nvPr/>
        </p:nvGrpSpPr>
        <p:grpSpPr>
          <a:xfrm>
            <a:off x="462765" y="6158310"/>
            <a:ext cx="2958984" cy="2958984"/>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254B">
                    <a:alpha val="100000"/>
                  </a:srgbClr>
                </a:gs>
                <a:gs pos="100000">
                  <a:srgbClr val="538AD4">
                    <a:alpha val="100000"/>
                  </a:srgbClr>
                </a:gs>
              </a:gsLst>
              <a:lin ang="0"/>
            </a:gradFill>
            <a:ln w="47625" cap="sq">
              <a:solidFill>
                <a:srgbClr val="000000"/>
              </a:solidFill>
              <a:prstDash val="solid"/>
              <a:miter/>
            </a:ln>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sp>
        <p:nvSpPr>
          <p:cNvPr id="34" name="Freeform 34"/>
          <p:cNvSpPr/>
          <p:nvPr/>
        </p:nvSpPr>
        <p:spPr>
          <a:xfrm>
            <a:off x="10501678" y="8657413"/>
            <a:ext cx="5674049" cy="600887"/>
          </a:xfrm>
          <a:custGeom>
            <a:avLst/>
            <a:gdLst/>
            <a:ahLst/>
            <a:cxnLst/>
            <a:rect l="l" t="t" r="r" b="b"/>
            <a:pathLst>
              <a:path w="5674049" h="600887">
                <a:moveTo>
                  <a:pt x="0" y="0"/>
                </a:moveTo>
                <a:lnTo>
                  <a:pt x="5674049" y="0"/>
                </a:lnTo>
                <a:lnTo>
                  <a:pt x="5674049" y="600887"/>
                </a:lnTo>
                <a:lnTo>
                  <a:pt x="0" y="600887"/>
                </a:lnTo>
                <a:lnTo>
                  <a:pt x="0" y="0"/>
                </a:lnTo>
                <a:close/>
              </a:path>
            </a:pathLst>
          </a:custGeom>
          <a:blipFill>
            <a:blip r:embed="rId1"/>
            <a:stretch>
              <a:fillRect t="-86495"/>
            </a:stretch>
          </a:blipFill>
        </p:spPr>
      </p:sp>
      <p:grpSp>
        <p:nvGrpSpPr>
          <p:cNvPr id="35" name="Group 35"/>
          <p:cNvGrpSpPr/>
          <p:nvPr/>
        </p:nvGrpSpPr>
        <p:grpSpPr>
          <a:xfrm>
            <a:off x="9932129" y="6461395"/>
            <a:ext cx="6243598" cy="2336923"/>
            <a:chOff x="0" y="0"/>
            <a:chExt cx="1569119" cy="587307"/>
          </a:xfrm>
        </p:grpSpPr>
        <p:sp>
          <p:nvSpPr>
            <p:cNvPr id="36" name="Freeform 36"/>
            <p:cNvSpPr/>
            <p:nvPr/>
          </p:nvSpPr>
          <p:spPr>
            <a:xfrm>
              <a:off x="0" y="0"/>
              <a:ext cx="1569119" cy="587307"/>
            </a:xfrm>
            <a:custGeom>
              <a:avLst/>
              <a:gdLst/>
              <a:ahLst/>
              <a:cxnLst/>
              <a:rect l="l" t="t" r="r" b="b"/>
              <a:pathLst>
                <a:path w="1569119" h="587307">
                  <a:moveTo>
                    <a:pt x="16120" y="0"/>
                  </a:moveTo>
                  <a:lnTo>
                    <a:pt x="1552999" y="0"/>
                  </a:lnTo>
                  <a:cubicBezTo>
                    <a:pt x="1561902" y="0"/>
                    <a:pt x="1569119" y="7217"/>
                    <a:pt x="1569119" y="16120"/>
                  </a:cubicBezTo>
                  <a:lnTo>
                    <a:pt x="1569119" y="571188"/>
                  </a:lnTo>
                  <a:cubicBezTo>
                    <a:pt x="1569119" y="580090"/>
                    <a:pt x="1561902" y="587307"/>
                    <a:pt x="1552999" y="587307"/>
                  </a:cubicBezTo>
                  <a:lnTo>
                    <a:pt x="16120" y="587307"/>
                  </a:lnTo>
                  <a:cubicBezTo>
                    <a:pt x="7217" y="587307"/>
                    <a:pt x="0" y="580090"/>
                    <a:pt x="0" y="571188"/>
                  </a:cubicBezTo>
                  <a:lnTo>
                    <a:pt x="0" y="16120"/>
                  </a:lnTo>
                  <a:cubicBezTo>
                    <a:pt x="0" y="7217"/>
                    <a:pt x="7217" y="0"/>
                    <a:pt x="16120" y="0"/>
                  </a:cubicBezTo>
                  <a:close/>
                </a:path>
              </a:pathLst>
            </a:custGeom>
            <a:gradFill rotWithShape="1">
              <a:gsLst>
                <a:gs pos="0">
                  <a:srgbClr val="00254B">
                    <a:alpha val="100000"/>
                  </a:srgbClr>
                </a:gs>
                <a:gs pos="100000">
                  <a:srgbClr val="538AD4">
                    <a:alpha val="100000"/>
                  </a:srgbClr>
                </a:gs>
              </a:gsLst>
              <a:lin ang="0"/>
            </a:gradFill>
          </p:spPr>
        </p:sp>
        <p:sp>
          <p:nvSpPr>
            <p:cNvPr id="37" name="TextBox 37"/>
            <p:cNvSpPr txBox="1"/>
            <p:nvPr/>
          </p:nvSpPr>
          <p:spPr>
            <a:xfrm>
              <a:off x="0" y="-38100"/>
              <a:ext cx="1569119" cy="625407"/>
            </a:xfrm>
            <a:prstGeom prst="rect">
              <a:avLst/>
            </a:prstGeom>
          </p:spPr>
          <p:txBody>
            <a:bodyPr lIns="50800" tIns="50800" rIns="50800" bIns="50800" rtlCol="0" anchor="ctr"/>
            <a:lstStyle/>
            <a:p>
              <a:pPr algn="ctr">
                <a:lnSpc>
                  <a:spcPts val="2905"/>
                </a:lnSpc>
              </a:pPr>
            </a:p>
          </p:txBody>
        </p:sp>
      </p:grpSp>
      <p:grpSp>
        <p:nvGrpSpPr>
          <p:cNvPr id="38" name="Group 38"/>
          <p:cNvGrpSpPr/>
          <p:nvPr/>
        </p:nvGrpSpPr>
        <p:grpSpPr>
          <a:xfrm>
            <a:off x="8452637" y="6158310"/>
            <a:ext cx="2958984" cy="2958984"/>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254B">
                    <a:alpha val="100000"/>
                  </a:srgbClr>
                </a:gs>
                <a:gs pos="100000">
                  <a:srgbClr val="538AD4">
                    <a:alpha val="100000"/>
                  </a:srgbClr>
                </a:gs>
              </a:gsLst>
              <a:lin ang="0"/>
            </a:gradFill>
            <a:ln w="47625" cap="sq">
              <a:solidFill>
                <a:srgbClr val="000000"/>
              </a:solidFill>
              <a:prstDash val="solid"/>
              <a:miter/>
            </a:ln>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sp>
        <p:nvSpPr>
          <p:cNvPr id="41" name="Freeform 41"/>
          <p:cNvSpPr/>
          <p:nvPr/>
        </p:nvSpPr>
        <p:spPr>
          <a:xfrm>
            <a:off x="856717" y="2947481"/>
            <a:ext cx="2171080" cy="2453197"/>
          </a:xfrm>
          <a:custGeom>
            <a:avLst/>
            <a:gdLst/>
            <a:ahLst/>
            <a:cxnLst/>
            <a:rect l="l" t="t" r="r" b="b"/>
            <a:pathLst>
              <a:path w="2171080" h="2453197">
                <a:moveTo>
                  <a:pt x="0" y="0"/>
                </a:moveTo>
                <a:lnTo>
                  <a:pt x="2171080" y="0"/>
                </a:lnTo>
                <a:lnTo>
                  <a:pt x="2171080" y="2453198"/>
                </a:lnTo>
                <a:lnTo>
                  <a:pt x="0" y="2453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2" name="Freeform 42"/>
          <p:cNvSpPr/>
          <p:nvPr/>
        </p:nvSpPr>
        <p:spPr>
          <a:xfrm>
            <a:off x="8930421" y="3300906"/>
            <a:ext cx="2003418" cy="1903247"/>
          </a:xfrm>
          <a:custGeom>
            <a:avLst/>
            <a:gdLst/>
            <a:ahLst/>
            <a:cxnLst/>
            <a:rect l="l" t="t" r="r" b="b"/>
            <a:pathLst>
              <a:path w="2003418" h="1903247">
                <a:moveTo>
                  <a:pt x="0" y="0"/>
                </a:moveTo>
                <a:lnTo>
                  <a:pt x="2003417" y="0"/>
                </a:lnTo>
                <a:lnTo>
                  <a:pt x="2003417" y="1903247"/>
                </a:lnTo>
                <a:lnTo>
                  <a:pt x="0" y="19032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3" name="Freeform 43"/>
          <p:cNvSpPr/>
          <p:nvPr/>
        </p:nvSpPr>
        <p:spPr>
          <a:xfrm>
            <a:off x="1028700" y="6705965"/>
            <a:ext cx="1819135" cy="2007322"/>
          </a:xfrm>
          <a:custGeom>
            <a:avLst/>
            <a:gdLst/>
            <a:ahLst/>
            <a:cxnLst/>
            <a:rect l="l" t="t" r="r" b="b"/>
            <a:pathLst>
              <a:path w="1819135" h="2007322">
                <a:moveTo>
                  <a:pt x="0" y="0"/>
                </a:moveTo>
                <a:lnTo>
                  <a:pt x="1819135" y="0"/>
                </a:lnTo>
                <a:lnTo>
                  <a:pt x="1819135" y="2007322"/>
                </a:lnTo>
                <a:lnTo>
                  <a:pt x="0" y="20073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44" name="Freeform 44"/>
          <p:cNvSpPr/>
          <p:nvPr/>
        </p:nvSpPr>
        <p:spPr>
          <a:xfrm>
            <a:off x="8752905" y="6450631"/>
            <a:ext cx="2358449" cy="2358449"/>
          </a:xfrm>
          <a:custGeom>
            <a:avLst/>
            <a:gdLst/>
            <a:ahLst/>
            <a:cxnLst/>
            <a:rect l="l" t="t" r="r" b="b"/>
            <a:pathLst>
              <a:path w="2358449" h="2358449">
                <a:moveTo>
                  <a:pt x="0" y="0"/>
                </a:moveTo>
                <a:lnTo>
                  <a:pt x="2358449" y="0"/>
                </a:lnTo>
                <a:lnTo>
                  <a:pt x="2358449" y="2358450"/>
                </a:lnTo>
                <a:lnTo>
                  <a:pt x="0" y="235845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5" name="TextBox 45"/>
          <p:cNvSpPr txBox="1"/>
          <p:nvPr/>
        </p:nvSpPr>
        <p:spPr>
          <a:xfrm>
            <a:off x="4885913" y="683211"/>
            <a:ext cx="6692765" cy="979303"/>
          </a:xfrm>
          <a:prstGeom prst="rect">
            <a:avLst/>
          </a:prstGeom>
        </p:spPr>
        <p:txBody>
          <a:bodyPr lIns="0" tIns="0" rIns="0" bIns="0" rtlCol="0" anchor="t">
            <a:spAutoFit/>
          </a:bodyPr>
          <a:lstStyle/>
          <a:p>
            <a:pPr algn="ctr">
              <a:lnSpc>
                <a:spcPts val="7005"/>
              </a:lnSpc>
            </a:pPr>
            <a:r>
              <a:rPr lang="en-US" sz="6670" spc="333">
                <a:solidFill>
                  <a:srgbClr val="FFFFFF"/>
                </a:solidFill>
                <a:latin typeface="Poppins Ultra-Bold" panose="00000900000000000000"/>
              </a:rPr>
              <a:t>FEATURES</a:t>
            </a:r>
            <a:endParaRPr lang="en-US" sz="6670" spc="333">
              <a:solidFill>
                <a:srgbClr val="FFFFFF"/>
              </a:solidFill>
              <a:latin typeface="Poppins Ultra-Bold" panose="00000900000000000000"/>
            </a:endParaRPr>
          </a:p>
        </p:txBody>
      </p:sp>
      <p:sp>
        <p:nvSpPr>
          <p:cNvPr id="46" name="TextBox 46"/>
          <p:cNvSpPr txBox="1"/>
          <p:nvPr/>
        </p:nvSpPr>
        <p:spPr>
          <a:xfrm>
            <a:off x="3468190" y="3080897"/>
            <a:ext cx="4764105" cy="392393"/>
          </a:xfrm>
          <a:prstGeom prst="rect">
            <a:avLst/>
          </a:prstGeom>
        </p:spPr>
        <p:txBody>
          <a:bodyPr lIns="0" tIns="0" rIns="0" bIns="0" rtlCol="0" anchor="t">
            <a:spAutoFit/>
          </a:bodyPr>
          <a:lstStyle/>
          <a:p>
            <a:pPr>
              <a:lnSpc>
                <a:spcPts val="3005"/>
              </a:lnSpc>
              <a:spcBef>
                <a:spcPct val="0"/>
              </a:spcBef>
            </a:pPr>
            <a:r>
              <a:rPr lang="en-US" sz="2145" spc="-42">
                <a:solidFill>
                  <a:srgbClr val="FFFFFF"/>
                </a:solidFill>
                <a:latin typeface="Montserrat Light Bold" panose="00000800000000000000"/>
              </a:rPr>
              <a:t>Authentication and Authorization</a:t>
            </a:r>
            <a:endParaRPr lang="en-US" sz="2145" spc="-42">
              <a:solidFill>
                <a:srgbClr val="FFFFFF"/>
              </a:solidFill>
              <a:latin typeface="Montserrat Light Bold" panose="00000800000000000000"/>
            </a:endParaRPr>
          </a:p>
        </p:txBody>
      </p:sp>
      <p:sp>
        <p:nvSpPr>
          <p:cNvPr id="47" name="TextBox 47"/>
          <p:cNvSpPr txBox="1"/>
          <p:nvPr/>
        </p:nvSpPr>
        <p:spPr>
          <a:xfrm>
            <a:off x="3537637" y="3525454"/>
            <a:ext cx="4741098" cy="1406525"/>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Montserrat Light" panose="00000400000000000000"/>
              </a:rPr>
              <a:t>Secure login for admin and Boot Campers. Role-based access control to ensure the right individuals have access to specific features.</a:t>
            </a:r>
            <a:endParaRPr lang="en-US" sz="2000">
              <a:solidFill>
                <a:srgbClr val="FFFFFF"/>
              </a:solidFill>
              <a:latin typeface="Montserrat Light" panose="00000400000000000000"/>
            </a:endParaRPr>
          </a:p>
        </p:txBody>
      </p:sp>
      <p:sp>
        <p:nvSpPr>
          <p:cNvPr id="48" name="TextBox 48"/>
          <p:cNvSpPr txBox="1"/>
          <p:nvPr/>
        </p:nvSpPr>
        <p:spPr>
          <a:xfrm>
            <a:off x="11388615" y="3180686"/>
            <a:ext cx="4764105" cy="392393"/>
          </a:xfrm>
          <a:prstGeom prst="rect">
            <a:avLst/>
          </a:prstGeom>
        </p:spPr>
        <p:txBody>
          <a:bodyPr lIns="0" tIns="0" rIns="0" bIns="0" rtlCol="0" anchor="t">
            <a:spAutoFit/>
          </a:bodyPr>
          <a:lstStyle/>
          <a:p>
            <a:pPr>
              <a:lnSpc>
                <a:spcPts val="3005"/>
              </a:lnSpc>
              <a:spcBef>
                <a:spcPct val="0"/>
              </a:spcBef>
            </a:pPr>
            <a:r>
              <a:rPr lang="en-US" sz="2145" spc="-42">
                <a:solidFill>
                  <a:srgbClr val="FFFFFF"/>
                </a:solidFill>
                <a:latin typeface="Montserrat Light Bold" panose="00000800000000000000"/>
              </a:rPr>
              <a:t>ROBUST UI &amp; UX DESIGN</a:t>
            </a:r>
            <a:endParaRPr lang="en-US" sz="2145" spc="-42">
              <a:solidFill>
                <a:srgbClr val="FFFFFF"/>
              </a:solidFill>
              <a:latin typeface="Montserrat Light Bold" panose="00000800000000000000"/>
            </a:endParaRPr>
          </a:p>
        </p:txBody>
      </p:sp>
      <p:sp>
        <p:nvSpPr>
          <p:cNvPr id="49" name="TextBox 49"/>
          <p:cNvSpPr txBox="1"/>
          <p:nvPr/>
        </p:nvSpPr>
        <p:spPr>
          <a:xfrm>
            <a:off x="11411622" y="3623218"/>
            <a:ext cx="4741098" cy="1054100"/>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Montserrat Light" panose="00000400000000000000"/>
              </a:rPr>
              <a:t>Design a user-friendly and intuitive interface for the admin. Add, edit, or remove Boot Campers &amp; Their Scores</a:t>
            </a:r>
            <a:endParaRPr lang="en-US" sz="2000">
              <a:solidFill>
                <a:srgbClr val="FFFFFF"/>
              </a:solidFill>
              <a:latin typeface="Montserrat Light" panose="00000400000000000000"/>
            </a:endParaRPr>
          </a:p>
        </p:txBody>
      </p:sp>
      <p:sp>
        <p:nvSpPr>
          <p:cNvPr id="50" name="TextBox 50"/>
          <p:cNvSpPr txBox="1"/>
          <p:nvPr/>
        </p:nvSpPr>
        <p:spPr>
          <a:xfrm>
            <a:off x="3421749" y="6594810"/>
            <a:ext cx="4764105" cy="392393"/>
          </a:xfrm>
          <a:prstGeom prst="rect">
            <a:avLst/>
          </a:prstGeom>
        </p:spPr>
        <p:txBody>
          <a:bodyPr lIns="0" tIns="0" rIns="0" bIns="0" rtlCol="0" anchor="t">
            <a:spAutoFit/>
          </a:bodyPr>
          <a:lstStyle/>
          <a:p>
            <a:pPr>
              <a:lnSpc>
                <a:spcPts val="3005"/>
              </a:lnSpc>
              <a:spcBef>
                <a:spcPct val="0"/>
              </a:spcBef>
            </a:pPr>
            <a:r>
              <a:rPr lang="en-US" sz="2145" spc="-42">
                <a:solidFill>
                  <a:srgbClr val="FFFFFF"/>
                </a:solidFill>
                <a:latin typeface="Montserrat Light Bold" panose="00000800000000000000"/>
              </a:rPr>
              <a:t>PROGRESS TRACKING</a:t>
            </a:r>
            <a:endParaRPr lang="en-US" sz="2145" spc="-42">
              <a:solidFill>
                <a:srgbClr val="FFFFFF"/>
              </a:solidFill>
              <a:latin typeface="Montserrat Light Bold" panose="00000800000000000000"/>
            </a:endParaRPr>
          </a:p>
        </p:txBody>
      </p:sp>
      <p:sp>
        <p:nvSpPr>
          <p:cNvPr id="51" name="TextBox 51"/>
          <p:cNvSpPr txBox="1"/>
          <p:nvPr/>
        </p:nvSpPr>
        <p:spPr>
          <a:xfrm>
            <a:off x="3491197" y="7039368"/>
            <a:ext cx="4741098" cy="1758950"/>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Montserrat Light" panose="00000400000000000000"/>
              </a:rPr>
              <a:t>Allow Boot Campers to view comments and feedback. Provide recommendations for training and development based on performance gaps.</a:t>
            </a:r>
            <a:endParaRPr lang="en-US" sz="2000">
              <a:solidFill>
                <a:srgbClr val="FFFFFF"/>
              </a:solidFill>
              <a:latin typeface="Montserrat Light" panose="00000400000000000000"/>
            </a:endParaRPr>
          </a:p>
        </p:txBody>
      </p:sp>
      <p:sp>
        <p:nvSpPr>
          <p:cNvPr id="52" name="TextBox 52"/>
          <p:cNvSpPr txBox="1"/>
          <p:nvPr/>
        </p:nvSpPr>
        <p:spPr>
          <a:xfrm>
            <a:off x="11388615" y="6594810"/>
            <a:ext cx="4764105" cy="392393"/>
          </a:xfrm>
          <a:prstGeom prst="rect">
            <a:avLst/>
          </a:prstGeom>
        </p:spPr>
        <p:txBody>
          <a:bodyPr lIns="0" tIns="0" rIns="0" bIns="0" rtlCol="0" anchor="t">
            <a:spAutoFit/>
          </a:bodyPr>
          <a:lstStyle/>
          <a:p>
            <a:pPr>
              <a:lnSpc>
                <a:spcPts val="3005"/>
              </a:lnSpc>
              <a:spcBef>
                <a:spcPct val="0"/>
              </a:spcBef>
            </a:pPr>
            <a:r>
              <a:rPr lang="en-US" sz="2145" spc="-42">
                <a:solidFill>
                  <a:srgbClr val="FFFFFF"/>
                </a:solidFill>
                <a:latin typeface="Montserrat Light Bold" panose="00000800000000000000"/>
              </a:rPr>
              <a:t>QUALITATIVE RATINGS</a:t>
            </a:r>
            <a:endParaRPr lang="en-US" sz="2145" spc="-42">
              <a:solidFill>
                <a:srgbClr val="FFFFFF"/>
              </a:solidFill>
              <a:latin typeface="Montserrat Light Bold" panose="00000800000000000000"/>
            </a:endParaRPr>
          </a:p>
        </p:txBody>
      </p:sp>
      <p:sp>
        <p:nvSpPr>
          <p:cNvPr id="53" name="TextBox 53"/>
          <p:cNvSpPr txBox="1"/>
          <p:nvPr/>
        </p:nvSpPr>
        <p:spPr>
          <a:xfrm>
            <a:off x="11411622" y="7095233"/>
            <a:ext cx="4480138" cy="1406525"/>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Montserrat Light" panose="00000400000000000000"/>
              </a:rPr>
              <a:t>Assign ratings to Boot Campers based on their scores (e.g., Excellent, Satisfactory, Needs Improvement).</a:t>
            </a:r>
            <a:endParaRPr lang="en-US" sz="2000">
              <a:solidFill>
                <a:srgbClr val="FFFFFF"/>
              </a:solidFill>
              <a:latin typeface="Montserrat Light" panose="0000040000000000000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254B">
                <a:alpha val="100000"/>
              </a:srgbClr>
            </a:gs>
            <a:gs pos="100000">
              <a:srgbClr val="538AD4">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rot="-5400000">
            <a:off x="12086757" y="4085757"/>
            <a:ext cx="6206208" cy="6196278"/>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FFFFFF"/>
            </a:solidFill>
          </p:spPr>
        </p:sp>
      </p:grpSp>
      <p:grpSp>
        <p:nvGrpSpPr>
          <p:cNvPr id="4" name="Group 4"/>
          <p:cNvGrpSpPr/>
          <p:nvPr/>
        </p:nvGrpSpPr>
        <p:grpSpPr>
          <a:xfrm rot="5400000">
            <a:off x="-5045" y="5045"/>
            <a:ext cx="6305738" cy="629564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FFFFFF"/>
            </a:solidFill>
          </p:spPr>
        </p:sp>
      </p:grpSp>
      <p:grpSp>
        <p:nvGrpSpPr>
          <p:cNvPr id="6" name="Group 6"/>
          <p:cNvGrpSpPr/>
          <p:nvPr/>
        </p:nvGrpSpPr>
        <p:grpSpPr>
          <a:xfrm rot="-10800000">
            <a:off x="1182434" y="3100543"/>
            <a:ext cx="3767408" cy="5372698"/>
            <a:chOff x="0" y="0"/>
            <a:chExt cx="2354580" cy="3357865"/>
          </a:xfrm>
        </p:grpSpPr>
        <p:sp>
          <p:nvSpPr>
            <p:cNvPr id="7" name="Freeform 7"/>
            <p:cNvSpPr/>
            <p:nvPr/>
          </p:nvSpPr>
          <p:spPr>
            <a:xfrm>
              <a:off x="0" y="0"/>
              <a:ext cx="2353310" cy="3357865"/>
            </a:xfrm>
            <a:custGeom>
              <a:avLst/>
              <a:gdLst/>
              <a:ahLst/>
              <a:cxnLst/>
              <a:rect l="l" t="t" r="r" b="b"/>
              <a:pathLst>
                <a:path w="2353310" h="3357865">
                  <a:moveTo>
                    <a:pt x="784860" y="3290555"/>
                  </a:moveTo>
                  <a:cubicBezTo>
                    <a:pt x="905510" y="3331195"/>
                    <a:pt x="1042670" y="3357865"/>
                    <a:pt x="1177290" y="3357865"/>
                  </a:cubicBezTo>
                  <a:cubicBezTo>
                    <a:pt x="1311910" y="3357865"/>
                    <a:pt x="1441450" y="3335005"/>
                    <a:pt x="1560830" y="3294365"/>
                  </a:cubicBezTo>
                  <a:cubicBezTo>
                    <a:pt x="1563370" y="3293095"/>
                    <a:pt x="1565910" y="3293095"/>
                    <a:pt x="1568450" y="3291825"/>
                  </a:cubicBezTo>
                  <a:cubicBezTo>
                    <a:pt x="2016760" y="3129265"/>
                    <a:pt x="2346960" y="2700005"/>
                    <a:pt x="2353310" y="2196850"/>
                  </a:cubicBezTo>
                  <a:lnTo>
                    <a:pt x="2353310" y="0"/>
                  </a:lnTo>
                  <a:lnTo>
                    <a:pt x="0" y="0"/>
                  </a:lnTo>
                  <a:lnTo>
                    <a:pt x="0" y="2195204"/>
                  </a:lnTo>
                  <a:cubicBezTo>
                    <a:pt x="6350" y="2702545"/>
                    <a:pt x="331470" y="3131805"/>
                    <a:pt x="784860" y="3290555"/>
                  </a:cubicBezTo>
                  <a:close/>
                </a:path>
              </a:pathLst>
            </a:custGeom>
            <a:gradFill rotWithShape="1">
              <a:gsLst>
                <a:gs pos="0">
                  <a:srgbClr val="00254B">
                    <a:alpha val="100000"/>
                  </a:srgbClr>
                </a:gs>
                <a:gs pos="100000">
                  <a:srgbClr val="538AD4">
                    <a:alpha val="100000"/>
                  </a:srgbClr>
                </a:gs>
              </a:gsLst>
              <a:lin ang="0"/>
            </a:gradFill>
          </p:spPr>
        </p:sp>
      </p:grpSp>
      <p:grpSp>
        <p:nvGrpSpPr>
          <p:cNvPr id="8" name="Group 8"/>
          <p:cNvGrpSpPr/>
          <p:nvPr/>
        </p:nvGrpSpPr>
        <p:grpSpPr>
          <a:xfrm rot="-10800000">
            <a:off x="5233639" y="2319682"/>
            <a:ext cx="3767408" cy="5372698"/>
            <a:chOff x="0" y="0"/>
            <a:chExt cx="2354580" cy="3357865"/>
          </a:xfrm>
        </p:grpSpPr>
        <p:sp>
          <p:nvSpPr>
            <p:cNvPr id="9" name="Freeform 9"/>
            <p:cNvSpPr/>
            <p:nvPr/>
          </p:nvSpPr>
          <p:spPr>
            <a:xfrm>
              <a:off x="0" y="0"/>
              <a:ext cx="2353310" cy="3357865"/>
            </a:xfrm>
            <a:custGeom>
              <a:avLst/>
              <a:gdLst/>
              <a:ahLst/>
              <a:cxnLst/>
              <a:rect l="l" t="t" r="r" b="b"/>
              <a:pathLst>
                <a:path w="2353310" h="3357865">
                  <a:moveTo>
                    <a:pt x="784860" y="3290555"/>
                  </a:moveTo>
                  <a:cubicBezTo>
                    <a:pt x="905510" y="3331195"/>
                    <a:pt x="1042670" y="3357865"/>
                    <a:pt x="1177290" y="3357865"/>
                  </a:cubicBezTo>
                  <a:cubicBezTo>
                    <a:pt x="1311910" y="3357865"/>
                    <a:pt x="1441450" y="3335005"/>
                    <a:pt x="1560830" y="3294365"/>
                  </a:cubicBezTo>
                  <a:cubicBezTo>
                    <a:pt x="1563370" y="3293095"/>
                    <a:pt x="1565910" y="3293095"/>
                    <a:pt x="1568450" y="3291825"/>
                  </a:cubicBezTo>
                  <a:cubicBezTo>
                    <a:pt x="2016760" y="3129265"/>
                    <a:pt x="2346960" y="2700005"/>
                    <a:pt x="2353310" y="2196850"/>
                  </a:cubicBezTo>
                  <a:lnTo>
                    <a:pt x="2353310" y="0"/>
                  </a:lnTo>
                  <a:lnTo>
                    <a:pt x="0" y="0"/>
                  </a:lnTo>
                  <a:lnTo>
                    <a:pt x="0" y="2195204"/>
                  </a:lnTo>
                  <a:cubicBezTo>
                    <a:pt x="6350" y="2702545"/>
                    <a:pt x="331470" y="3131805"/>
                    <a:pt x="784860" y="3290555"/>
                  </a:cubicBezTo>
                  <a:close/>
                </a:path>
              </a:pathLst>
            </a:custGeom>
            <a:gradFill rotWithShape="1">
              <a:gsLst>
                <a:gs pos="0">
                  <a:srgbClr val="00254B">
                    <a:alpha val="100000"/>
                  </a:srgbClr>
                </a:gs>
                <a:gs pos="100000">
                  <a:srgbClr val="538AD4">
                    <a:alpha val="100000"/>
                  </a:srgbClr>
                </a:gs>
              </a:gsLst>
              <a:lin ang="0"/>
            </a:gradFill>
          </p:spPr>
        </p:sp>
      </p:grpSp>
      <p:grpSp>
        <p:nvGrpSpPr>
          <p:cNvPr id="10" name="Group 10"/>
          <p:cNvGrpSpPr/>
          <p:nvPr/>
        </p:nvGrpSpPr>
        <p:grpSpPr>
          <a:xfrm rot="-10800000">
            <a:off x="9287325" y="3100543"/>
            <a:ext cx="3767408" cy="5372698"/>
            <a:chOff x="0" y="0"/>
            <a:chExt cx="2354580" cy="3357865"/>
          </a:xfrm>
        </p:grpSpPr>
        <p:sp>
          <p:nvSpPr>
            <p:cNvPr id="11" name="Freeform 11"/>
            <p:cNvSpPr/>
            <p:nvPr/>
          </p:nvSpPr>
          <p:spPr>
            <a:xfrm>
              <a:off x="0" y="0"/>
              <a:ext cx="2353310" cy="3357865"/>
            </a:xfrm>
            <a:custGeom>
              <a:avLst/>
              <a:gdLst/>
              <a:ahLst/>
              <a:cxnLst/>
              <a:rect l="l" t="t" r="r" b="b"/>
              <a:pathLst>
                <a:path w="2353310" h="3357865">
                  <a:moveTo>
                    <a:pt x="784860" y="3290555"/>
                  </a:moveTo>
                  <a:cubicBezTo>
                    <a:pt x="905510" y="3331195"/>
                    <a:pt x="1042670" y="3357865"/>
                    <a:pt x="1177290" y="3357865"/>
                  </a:cubicBezTo>
                  <a:cubicBezTo>
                    <a:pt x="1311910" y="3357865"/>
                    <a:pt x="1441450" y="3335005"/>
                    <a:pt x="1560830" y="3294365"/>
                  </a:cubicBezTo>
                  <a:cubicBezTo>
                    <a:pt x="1563370" y="3293095"/>
                    <a:pt x="1565910" y="3293095"/>
                    <a:pt x="1568450" y="3291825"/>
                  </a:cubicBezTo>
                  <a:cubicBezTo>
                    <a:pt x="2016760" y="3129265"/>
                    <a:pt x="2346960" y="2700005"/>
                    <a:pt x="2353310" y="2196850"/>
                  </a:cubicBezTo>
                  <a:lnTo>
                    <a:pt x="2353310" y="0"/>
                  </a:lnTo>
                  <a:lnTo>
                    <a:pt x="0" y="0"/>
                  </a:lnTo>
                  <a:lnTo>
                    <a:pt x="0" y="2195204"/>
                  </a:lnTo>
                  <a:cubicBezTo>
                    <a:pt x="6350" y="2702545"/>
                    <a:pt x="331470" y="3131805"/>
                    <a:pt x="784860" y="3290555"/>
                  </a:cubicBezTo>
                  <a:close/>
                </a:path>
              </a:pathLst>
            </a:custGeom>
            <a:gradFill rotWithShape="1">
              <a:gsLst>
                <a:gs pos="0">
                  <a:srgbClr val="00254B">
                    <a:alpha val="100000"/>
                  </a:srgbClr>
                </a:gs>
                <a:gs pos="100000">
                  <a:srgbClr val="538AD4">
                    <a:alpha val="100000"/>
                  </a:srgbClr>
                </a:gs>
              </a:gsLst>
              <a:lin ang="0"/>
            </a:gradFill>
          </p:spPr>
        </p:sp>
      </p:grpSp>
      <p:grpSp>
        <p:nvGrpSpPr>
          <p:cNvPr id="12" name="Group 12"/>
          <p:cNvGrpSpPr/>
          <p:nvPr/>
        </p:nvGrpSpPr>
        <p:grpSpPr>
          <a:xfrm rot="-10800000">
            <a:off x="13338157" y="2319682"/>
            <a:ext cx="3767408" cy="5372698"/>
            <a:chOff x="0" y="0"/>
            <a:chExt cx="2354580" cy="3357865"/>
          </a:xfrm>
        </p:grpSpPr>
        <p:sp>
          <p:nvSpPr>
            <p:cNvPr id="13" name="Freeform 13"/>
            <p:cNvSpPr/>
            <p:nvPr/>
          </p:nvSpPr>
          <p:spPr>
            <a:xfrm>
              <a:off x="0" y="0"/>
              <a:ext cx="2353310" cy="3357865"/>
            </a:xfrm>
            <a:custGeom>
              <a:avLst/>
              <a:gdLst/>
              <a:ahLst/>
              <a:cxnLst/>
              <a:rect l="l" t="t" r="r" b="b"/>
              <a:pathLst>
                <a:path w="2353310" h="3357865">
                  <a:moveTo>
                    <a:pt x="784860" y="3290555"/>
                  </a:moveTo>
                  <a:cubicBezTo>
                    <a:pt x="905510" y="3331195"/>
                    <a:pt x="1042670" y="3357865"/>
                    <a:pt x="1177290" y="3357865"/>
                  </a:cubicBezTo>
                  <a:cubicBezTo>
                    <a:pt x="1311910" y="3357865"/>
                    <a:pt x="1441450" y="3335005"/>
                    <a:pt x="1560830" y="3294365"/>
                  </a:cubicBezTo>
                  <a:cubicBezTo>
                    <a:pt x="1563370" y="3293095"/>
                    <a:pt x="1565910" y="3293095"/>
                    <a:pt x="1568450" y="3291825"/>
                  </a:cubicBezTo>
                  <a:cubicBezTo>
                    <a:pt x="2016760" y="3129265"/>
                    <a:pt x="2346960" y="2700005"/>
                    <a:pt x="2353310" y="2196850"/>
                  </a:cubicBezTo>
                  <a:lnTo>
                    <a:pt x="2353310" y="0"/>
                  </a:lnTo>
                  <a:lnTo>
                    <a:pt x="0" y="0"/>
                  </a:lnTo>
                  <a:lnTo>
                    <a:pt x="0" y="2195204"/>
                  </a:lnTo>
                  <a:cubicBezTo>
                    <a:pt x="6350" y="2702545"/>
                    <a:pt x="331470" y="3131805"/>
                    <a:pt x="784860" y="3290555"/>
                  </a:cubicBezTo>
                  <a:close/>
                </a:path>
              </a:pathLst>
            </a:custGeom>
            <a:gradFill rotWithShape="1">
              <a:gsLst>
                <a:gs pos="0">
                  <a:srgbClr val="00254B">
                    <a:alpha val="100000"/>
                  </a:srgbClr>
                </a:gs>
                <a:gs pos="100000">
                  <a:srgbClr val="538AD4">
                    <a:alpha val="100000"/>
                  </a:srgbClr>
                </a:gs>
              </a:gsLst>
              <a:lin ang="0"/>
            </a:gradFill>
          </p:spPr>
        </p:sp>
      </p:grpSp>
      <p:grpSp>
        <p:nvGrpSpPr>
          <p:cNvPr id="14" name="Group 14"/>
          <p:cNvGrpSpPr/>
          <p:nvPr/>
        </p:nvGrpSpPr>
        <p:grpSpPr>
          <a:xfrm>
            <a:off x="9649399" y="3417566"/>
            <a:ext cx="3086100" cy="308610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F8ABB"/>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grpSp>
        <p:nvGrpSpPr>
          <p:cNvPr id="17" name="Group 17"/>
          <p:cNvGrpSpPr/>
          <p:nvPr/>
        </p:nvGrpSpPr>
        <p:grpSpPr>
          <a:xfrm>
            <a:off x="9879028" y="3670042"/>
            <a:ext cx="2581149" cy="2581149"/>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grpSp>
        <p:nvGrpSpPr>
          <p:cNvPr id="20" name="Group 20"/>
          <p:cNvGrpSpPr/>
          <p:nvPr/>
        </p:nvGrpSpPr>
        <p:grpSpPr>
          <a:xfrm>
            <a:off x="13646811" y="2700792"/>
            <a:ext cx="3086100" cy="3086100"/>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F8ABB"/>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grpSp>
        <p:nvGrpSpPr>
          <p:cNvPr id="23" name="Group 23"/>
          <p:cNvGrpSpPr/>
          <p:nvPr/>
        </p:nvGrpSpPr>
        <p:grpSpPr>
          <a:xfrm>
            <a:off x="13876439" y="2953267"/>
            <a:ext cx="2581149" cy="2581149"/>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grpSp>
        <p:nvGrpSpPr>
          <p:cNvPr id="26" name="Group 26"/>
          <p:cNvGrpSpPr/>
          <p:nvPr/>
        </p:nvGrpSpPr>
        <p:grpSpPr>
          <a:xfrm>
            <a:off x="5595713" y="2700792"/>
            <a:ext cx="3086100" cy="3086100"/>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F8ABB"/>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grpSp>
        <p:nvGrpSpPr>
          <p:cNvPr id="29" name="Group 29"/>
          <p:cNvGrpSpPr/>
          <p:nvPr/>
        </p:nvGrpSpPr>
        <p:grpSpPr>
          <a:xfrm>
            <a:off x="5825342" y="2953267"/>
            <a:ext cx="2581149" cy="2581149"/>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grpSp>
        <p:nvGrpSpPr>
          <p:cNvPr id="32" name="Group 32"/>
          <p:cNvGrpSpPr/>
          <p:nvPr/>
        </p:nvGrpSpPr>
        <p:grpSpPr>
          <a:xfrm>
            <a:off x="1499839" y="3462981"/>
            <a:ext cx="3086100" cy="3086100"/>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F8ABB"/>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grpSp>
        <p:nvGrpSpPr>
          <p:cNvPr id="35" name="Group 35"/>
          <p:cNvGrpSpPr/>
          <p:nvPr/>
        </p:nvGrpSpPr>
        <p:grpSpPr>
          <a:xfrm>
            <a:off x="1729467" y="3715457"/>
            <a:ext cx="2581149" cy="2581149"/>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sp>
        <p:nvSpPr>
          <p:cNvPr id="38" name="Freeform 38"/>
          <p:cNvSpPr/>
          <p:nvPr/>
        </p:nvSpPr>
        <p:spPr>
          <a:xfrm>
            <a:off x="2086941" y="4010723"/>
            <a:ext cx="1866203" cy="1990617"/>
          </a:xfrm>
          <a:custGeom>
            <a:avLst/>
            <a:gdLst/>
            <a:ahLst/>
            <a:cxnLst/>
            <a:rect l="l" t="t" r="r" b="b"/>
            <a:pathLst>
              <a:path w="1866203" h="1990617">
                <a:moveTo>
                  <a:pt x="0" y="0"/>
                </a:moveTo>
                <a:lnTo>
                  <a:pt x="1866203" y="0"/>
                </a:lnTo>
                <a:lnTo>
                  <a:pt x="1866203" y="1990617"/>
                </a:lnTo>
                <a:lnTo>
                  <a:pt x="0" y="199061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9" name="Freeform 39"/>
          <p:cNvSpPr/>
          <p:nvPr/>
        </p:nvSpPr>
        <p:spPr>
          <a:xfrm>
            <a:off x="6100538" y="3205617"/>
            <a:ext cx="2076450" cy="2076450"/>
          </a:xfrm>
          <a:custGeom>
            <a:avLst/>
            <a:gdLst/>
            <a:ahLst/>
            <a:cxnLst/>
            <a:rect l="l" t="t" r="r" b="b"/>
            <a:pathLst>
              <a:path w="2076450" h="2076450">
                <a:moveTo>
                  <a:pt x="0" y="0"/>
                </a:moveTo>
                <a:lnTo>
                  <a:pt x="2076450" y="0"/>
                </a:lnTo>
                <a:lnTo>
                  <a:pt x="2076450" y="2076450"/>
                </a:lnTo>
                <a:lnTo>
                  <a:pt x="0" y="20764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0" name="Freeform 40"/>
          <p:cNvSpPr/>
          <p:nvPr/>
        </p:nvSpPr>
        <p:spPr>
          <a:xfrm>
            <a:off x="10424657" y="3932343"/>
            <a:ext cx="1798545" cy="2056548"/>
          </a:xfrm>
          <a:custGeom>
            <a:avLst/>
            <a:gdLst/>
            <a:ahLst/>
            <a:cxnLst/>
            <a:rect l="l" t="t" r="r" b="b"/>
            <a:pathLst>
              <a:path w="1798545" h="2056548">
                <a:moveTo>
                  <a:pt x="0" y="0"/>
                </a:moveTo>
                <a:lnTo>
                  <a:pt x="1798544" y="0"/>
                </a:lnTo>
                <a:lnTo>
                  <a:pt x="1798544" y="2056547"/>
                </a:lnTo>
                <a:lnTo>
                  <a:pt x="0" y="20565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1" name="Freeform 41"/>
          <p:cNvSpPr/>
          <p:nvPr/>
        </p:nvSpPr>
        <p:spPr>
          <a:xfrm>
            <a:off x="14340609" y="3317124"/>
            <a:ext cx="1844168" cy="1853435"/>
          </a:xfrm>
          <a:custGeom>
            <a:avLst/>
            <a:gdLst/>
            <a:ahLst/>
            <a:cxnLst/>
            <a:rect l="l" t="t" r="r" b="b"/>
            <a:pathLst>
              <a:path w="1844168" h="1853435">
                <a:moveTo>
                  <a:pt x="0" y="0"/>
                </a:moveTo>
                <a:lnTo>
                  <a:pt x="1844168" y="0"/>
                </a:lnTo>
                <a:lnTo>
                  <a:pt x="1844168" y="1853436"/>
                </a:lnTo>
                <a:lnTo>
                  <a:pt x="0" y="18534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42" name="TextBox 42"/>
          <p:cNvSpPr txBox="1"/>
          <p:nvPr/>
        </p:nvSpPr>
        <p:spPr>
          <a:xfrm>
            <a:off x="1544508" y="6775904"/>
            <a:ext cx="3043260" cy="768359"/>
          </a:xfrm>
          <a:prstGeom prst="rect">
            <a:avLst/>
          </a:prstGeom>
        </p:spPr>
        <p:txBody>
          <a:bodyPr lIns="0" tIns="0" rIns="0" bIns="0" rtlCol="0" anchor="t">
            <a:spAutoFit/>
          </a:bodyPr>
          <a:lstStyle/>
          <a:p>
            <a:pPr algn="ctr">
              <a:lnSpc>
                <a:spcPts val="3055"/>
              </a:lnSpc>
            </a:pPr>
            <a:r>
              <a:rPr lang="en-US" sz="2180" spc="218">
                <a:solidFill>
                  <a:srgbClr val="FFFFFF"/>
                </a:solidFill>
                <a:latin typeface="Lato Bold"/>
              </a:rPr>
              <a:t>LOGIN &amp;</a:t>
            </a:r>
            <a:endParaRPr lang="en-US" sz="2180" spc="218">
              <a:solidFill>
                <a:srgbClr val="FFFFFF"/>
              </a:solidFill>
              <a:latin typeface="Lato Bold"/>
            </a:endParaRPr>
          </a:p>
          <a:p>
            <a:pPr algn="ctr">
              <a:lnSpc>
                <a:spcPts val="3055"/>
              </a:lnSpc>
            </a:pPr>
            <a:r>
              <a:rPr lang="en-US" sz="2180" spc="218">
                <a:solidFill>
                  <a:srgbClr val="FFFFFF"/>
                </a:solidFill>
                <a:latin typeface="Lato Bold"/>
              </a:rPr>
              <a:t>SIGNUP</a:t>
            </a:r>
            <a:endParaRPr lang="en-US" sz="2180" spc="218">
              <a:solidFill>
                <a:srgbClr val="FFFFFF"/>
              </a:solidFill>
              <a:latin typeface="Lato Bold"/>
            </a:endParaRPr>
          </a:p>
        </p:txBody>
      </p:sp>
      <p:sp>
        <p:nvSpPr>
          <p:cNvPr id="43" name="TextBox 43"/>
          <p:cNvSpPr txBox="1"/>
          <p:nvPr/>
        </p:nvSpPr>
        <p:spPr>
          <a:xfrm>
            <a:off x="5594286" y="6028138"/>
            <a:ext cx="3043260" cy="768359"/>
          </a:xfrm>
          <a:prstGeom prst="rect">
            <a:avLst/>
          </a:prstGeom>
        </p:spPr>
        <p:txBody>
          <a:bodyPr lIns="0" tIns="0" rIns="0" bIns="0" rtlCol="0" anchor="t">
            <a:spAutoFit/>
          </a:bodyPr>
          <a:lstStyle/>
          <a:p>
            <a:pPr algn="ctr">
              <a:lnSpc>
                <a:spcPts val="3055"/>
              </a:lnSpc>
            </a:pPr>
            <a:r>
              <a:rPr lang="en-US" sz="2180" spc="218">
                <a:solidFill>
                  <a:srgbClr val="FFFFFF"/>
                </a:solidFill>
                <a:latin typeface="Lato Bold"/>
              </a:rPr>
              <a:t>ADMIN</a:t>
            </a:r>
            <a:endParaRPr lang="en-US" sz="2180" spc="218">
              <a:solidFill>
                <a:srgbClr val="FFFFFF"/>
              </a:solidFill>
              <a:latin typeface="Lato Bold"/>
            </a:endParaRPr>
          </a:p>
          <a:p>
            <a:pPr algn="ctr">
              <a:lnSpc>
                <a:spcPts val="3055"/>
              </a:lnSpc>
            </a:pPr>
            <a:r>
              <a:rPr lang="en-US" sz="2180" spc="218">
                <a:solidFill>
                  <a:srgbClr val="FFFFFF"/>
                </a:solidFill>
                <a:latin typeface="Lato Bold"/>
              </a:rPr>
              <a:t>MODULE</a:t>
            </a:r>
            <a:endParaRPr lang="en-US" sz="2180" spc="218">
              <a:solidFill>
                <a:srgbClr val="FFFFFF"/>
              </a:solidFill>
              <a:latin typeface="Lato Bold"/>
            </a:endParaRPr>
          </a:p>
        </p:txBody>
      </p:sp>
      <p:sp>
        <p:nvSpPr>
          <p:cNvPr id="44" name="TextBox 44"/>
          <p:cNvSpPr txBox="1"/>
          <p:nvPr/>
        </p:nvSpPr>
        <p:spPr>
          <a:xfrm>
            <a:off x="9670819" y="6775904"/>
            <a:ext cx="3043260" cy="768359"/>
          </a:xfrm>
          <a:prstGeom prst="rect">
            <a:avLst/>
          </a:prstGeom>
        </p:spPr>
        <p:txBody>
          <a:bodyPr lIns="0" tIns="0" rIns="0" bIns="0" rtlCol="0" anchor="t">
            <a:spAutoFit/>
          </a:bodyPr>
          <a:lstStyle/>
          <a:p>
            <a:pPr algn="ctr">
              <a:lnSpc>
                <a:spcPts val="3055"/>
              </a:lnSpc>
            </a:pPr>
            <a:r>
              <a:rPr lang="en-US" sz="2180" spc="218">
                <a:solidFill>
                  <a:srgbClr val="FFFFFF"/>
                </a:solidFill>
                <a:latin typeface="Lato Bold"/>
              </a:rPr>
              <a:t>EMPLOYEE MODULE</a:t>
            </a:r>
            <a:endParaRPr lang="en-US" sz="2180" spc="218">
              <a:solidFill>
                <a:srgbClr val="FFFFFF"/>
              </a:solidFill>
              <a:latin typeface="Lato Bold"/>
            </a:endParaRPr>
          </a:p>
        </p:txBody>
      </p:sp>
      <p:sp>
        <p:nvSpPr>
          <p:cNvPr id="45" name="TextBox 45"/>
          <p:cNvSpPr txBox="1"/>
          <p:nvPr/>
        </p:nvSpPr>
        <p:spPr>
          <a:xfrm>
            <a:off x="13700231" y="5849851"/>
            <a:ext cx="3043260" cy="768359"/>
          </a:xfrm>
          <a:prstGeom prst="rect">
            <a:avLst/>
          </a:prstGeom>
        </p:spPr>
        <p:txBody>
          <a:bodyPr lIns="0" tIns="0" rIns="0" bIns="0" rtlCol="0" anchor="t">
            <a:spAutoFit/>
          </a:bodyPr>
          <a:lstStyle/>
          <a:p>
            <a:pPr algn="ctr">
              <a:lnSpc>
                <a:spcPts val="3055"/>
              </a:lnSpc>
            </a:pPr>
            <a:r>
              <a:rPr lang="en-US" sz="2180" spc="218">
                <a:solidFill>
                  <a:srgbClr val="FFFFFF"/>
                </a:solidFill>
                <a:latin typeface="Lato Bold"/>
              </a:rPr>
              <a:t>SCORE</a:t>
            </a:r>
            <a:endParaRPr lang="en-US" sz="2180" spc="218">
              <a:solidFill>
                <a:srgbClr val="FFFFFF"/>
              </a:solidFill>
              <a:latin typeface="Lato Bold"/>
            </a:endParaRPr>
          </a:p>
          <a:p>
            <a:pPr algn="ctr">
              <a:lnSpc>
                <a:spcPts val="3055"/>
              </a:lnSpc>
            </a:pPr>
            <a:r>
              <a:rPr lang="en-US" sz="2180" spc="218">
                <a:solidFill>
                  <a:srgbClr val="FFFFFF"/>
                </a:solidFill>
                <a:latin typeface="Lato Bold"/>
              </a:rPr>
              <a:t> MODULE</a:t>
            </a:r>
            <a:endParaRPr lang="en-US" sz="2180" spc="218">
              <a:solidFill>
                <a:srgbClr val="FFFFFF"/>
              </a:solidFill>
              <a:latin typeface="Lato Bold"/>
            </a:endParaRPr>
          </a:p>
        </p:txBody>
      </p:sp>
      <p:sp>
        <p:nvSpPr>
          <p:cNvPr id="46" name="TextBox 46"/>
          <p:cNvSpPr txBox="1"/>
          <p:nvPr/>
        </p:nvSpPr>
        <p:spPr>
          <a:xfrm>
            <a:off x="5633609" y="538163"/>
            <a:ext cx="7020782" cy="1019175"/>
          </a:xfrm>
          <a:prstGeom prst="rect">
            <a:avLst/>
          </a:prstGeom>
        </p:spPr>
        <p:txBody>
          <a:bodyPr lIns="0" tIns="0" rIns="0" bIns="0" rtlCol="0" anchor="t">
            <a:spAutoFit/>
          </a:bodyPr>
          <a:lstStyle/>
          <a:p>
            <a:pPr algn="ctr">
              <a:lnSpc>
                <a:spcPts val="7350"/>
              </a:lnSpc>
            </a:pPr>
            <a:r>
              <a:rPr lang="en-US" sz="7000" spc="349">
                <a:solidFill>
                  <a:srgbClr val="FFFFFF"/>
                </a:solidFill>
                <a:latin typeface="Poppins Ultra-Bold" panose="00000900000000000000"/>
              </a:rPr>
              <a:t>MODULES</a:t>
            </a:r>
            <a:endParaRPr lang="en-US" sz="7000" spc="349">
              <a:solidFill>
                <a:srgbClr val="FFFFFF"/>
              </a:solidFill>
              <a:latin typeface="Poppins Ultra-Bold" panose="0000090000000000000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254B">
                <a:alpha val="100000"/>
              </a:srgbClr>
            </a:gs>
            <a:gs pos="100000">
              <a:srgbClr val="538AD4">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91900" y="2194015"/>
            <a:ext cx="17304201" cy="7351425"/>
            <a:chOff x="0" y="0"/>
            <a:chExt cx="4557485" cy="1936178"/>
          </a:xfrm>
        </p:grpSpPr>
        <p:sp>
          <p:nvSpPr>
            <p:cNvPr id="3" name="Freeform 3"/>
            <p:cNvSpPr/>
            <p:nvPr/>
          </p:nvSpPr>
          <p:spPr>
            <a:xfrm>
              <a:off x="0" y="0"/>
              <a:ext cx="4557485" cy="1936178"/>
            </a:xfrm>
            <a:custGeom>
              <a:avLst/>
              <a:gdLst/>
              <a:ahLst/>
              <a:cxnLst/>
              <a:rect l="l" t="t" r="r" b="b"/>
              <a:pathLst>
                <a:path w="4557485" h="1936178">
                  <a:moveTo>
                    <a:pt x="11185" y="0"/>
                  </a:moveTo>
                  <a:lnTo>
                    <a:pt x="4546300" y="0"/>
                  </a:lnTo>
                  <a:cubicBezTo>
                    <a:pt x="4549267" y="0"/>
                    <a:pt x="4552111" y="1178"/>
                    <a:pt x="4554209" y="3276"/>
                  </a:cubicBezTo>
                  <a:cubicBezTo>
                    <a:pt x="4556307" y="5374"/>
                    <a:pt x="4557485" y="8219"/>
                    <a:pt x="4557485" y="11185"/>
                  </a:cubicBezTo>
                  <a:lnTo>
                    <a:pt x="4557485" y="1924993"/>
                  </a:lnTo>
                  <a:cubicBezTo>
                    <a:pt x="4557485" y="1927959"/>
                    <a:pt x="4556307" y="1930804"/>
                    <a:pt x="4554209" y="1932902"/>
                  </a:cubicBezTo>
                  <a:cubicBezTo>
                    <a:pt x="4552111" y="1934999"/>
                    <a:pt x="4549267" y="1936178"/>
                    <a:pt x="4546300" y="1936178"/>
                  </a:cubicBezTo>
                  <a:lnTo>
                    <a:pt x="11185" y="1936178"/>
                  </a:lnTo>
                  <a:cubicBezTo>
                    <a:pt x="8219" y="1936178"/>
                    <a:pt x="5374" y="1934999"/>
                    <a:pt x="3276" y="1932902"/>
                  </a:cubicBezTo>
                  <a:cubicBezTo>
                    <a:pt x="1178" y="1930804"/>
                    <a:pt x="0" y="1927959"/>
                    <a:pt x="0" y="1924993"/>
                  </a:cubicBezTo>
                  <a:lnTo>
                    <a:pt x="0" y="11185"/>
                  </a:lnTo>
                  <a:cubicBezTo>
                    <a:pt x="0" y="8219"/>
                    <a:pt x="1178" y="5374"/>
                    <a:pt x="3276" y="3276"/>
                  </a:cubicBezTo>
                  <a:cubicBezTo>
                    <a:pt x="5374" y="1178"/>
                    <a:pt x="8219" y="0"/>
                    <a:pt x="11185" y="0"/>
                  </a:cubicBezTo>
                  <a:close/>
                </a:path>
              </a:pathLst>
            </a:custGeom>
            <a:solidFill>
              <a:srgbClr val="FFFFFF">
                <a:alpha val="86667"/>
              </a:srgbClr>
            </a:solidFill>
          </p:spPr>
        </p:sp>
        <p:sp>
          <p:nvSpPr>
            <p:cNvPr id="4" name="TextBox 4"/>
            <p:cNvSpPr txBox="1"/>
            <p:nvPr/>
          </p:nvSpPr>
          <p:spPr>
            <a:xfrm>
              <a:off x="0" y="-19050"/>
              <a:ext cx="4557485" cy="1955228"/>
            </a:xfrm>
            <a:prstGeom prst="rect">
              <a:avLst/>
            </a:prstGeom>
          </p:spPr>
          <p:txBody>
            <a:bodyPr lIns="50800" tIns="50800" rIns="50800" bIns="50800" rtlCol="0" anchor="ctr"/>
            <a:lstStyle/>
            <a:p>
              <a:pPr algn="ctr">
                <a:lnSpc>
                  <a:spcPts val="2860"/>
                </a:lnSpc>
              </a:pPr>
            </a:p>
          </p:txBody>
        </p:sp>
      </p:grpSp>
      <p:grpSp>
        <p:nvGrpSpPr>
          <p:cNvPr id="5" name="Group 5"/>
          <p:cNvGrpSpPr/>
          <p:nvPr/>
        </p:nvGrpSpPr>
        <p:grpSpPr>
          <a:xfrm>
            <a:off x="691244" y="3839119"/>
            <a:ext cx="3086100" cy="4784036"/>
            <a:chOff x="0" y="0"/>
            <a:chExt cx="812800" cy="1259993"/>
          </a:xfrm>
        </p:grpSpPr>
        <p:sp>
          <p:nvSpPr>
            <p:cNvPr id="6" name="Freeform 6"/>
            <p:cNvSpPr/>
            <p:nvPr/>
          </p:nvSpPr>
          <p:spPr>
            <a:xfrm>
              <a:off x="0" y="0"/>
              <a:ext cx="812800" cy="1259993"/>
            </a:xfrm>
            <a:custGeom>
              <a:avLst/>
              <a:gdLst/>
              <a:ahLst/>
              <a:cxnLst/>
              <a:rect l="l" t="t" r="r" b="b"/>
              <a:pathLst>
                <a:path w="812800" h="1259993">
                  <a:moveTo>
                    <a:pt x="50173" y="0"/>
                  </a:moveTo>
                  <a:lnTo>
                    <a:pt x="762627" y="0"/>
                  </a:lnTo>
                  <a:cubicBezTo>
                    <a:pt x="775934" y="0"/>
                    <a:pt x="788695" y="5286"/>
                    <a:pt x="798105" y="14695"/>
                  </a:cubicBezTo>
                  <a:cubicBezTo>
                    <a:pt x="807514" y="24105"/>
                    <a:pt x="812800" y="36866"/>
                    <a:pt x="812800" y="50173"/>
                  </a:cubicBezTo>
                  <a:lnTo>
                    <a:pt x="812800" y="1209820"/>
                  </a:lnTo>
                  <a:cubicBezTo>
                    <a:pt x="812800" y="1223127"/>
                    <a:pt x="807514" y="1235889"/>
                    <a:pt x="798105" y="1245298"/>
                  </a:cubicBezTo>
                  <a:cubicBezTo>
                    <a:pt x="788695" y="1254707"/>
                    <a:pt x="775934" y="1259993"/>
                    <a:pt x="762627" y="1259993"/>
                  </a:cubicBezTo>
                  <a:lnTo>
                    <a:pt x="50173" y="1259993"/>
                  </a:lnTo>
                  <a:cubicBezTo>
                    <a:pt x="36866" y="1259993"/>
                    <a:pt x="24105" y="1254707"/>
                    <a:pt x="14695" y="1245298"/>
                  </a:cubicBezTo>
                  <a:cubicBezTo>
                    <a:pt x="5286" y="1235889"/>
                    <a:pt x="0" y="1223127"/>
                    <a:pt x="0" y="1209820"/>
                  </a:cubicBezTo>
                  <a:lnTo>
                    <a:pt x="0" y="50173"/>
                  </a:lnTo>
                  <a:cubicBezTo>
                    <a:pt x="0" y="36866"/>
                    <a:pt x="5286" y="24105"/>
                    <a:pt x="14695" y="14695"/>
                  </a:cubicBezTo>
                  <a:cubicBezTo>
                    <a:pt x="24105" y="5286"/>
                    <a:pt x="36866" y="0"/>
                    <a:pt x="50173" y="0"/>
                  </a:cubicBezTo>
                  <a:close/>
                </a:path>
              </a:pathLst>
            </a:custGeom>
            <a:solidFill>
              <a:srgbClr val="FFFFFF"/>
            </a:solidFill>
            <a:ln w="57150" cap="sq">
              <a:gradFill>
                <a:gsLst>
                  <a:gs pos="0">
                    <a:srgbClr val="00254B">
                      <a:alpha val="100000"/>
                    </a:srgbClr>
                  </a:gs>
                  <a:gs pos="100000">
                    <a:srgbClr val="538AD4">
                      <a:alpha val="100000"/>
                    </a:srgbClr>
                  </a:gs>
                </a:gsLst>
                <a:lin ang="0"/>
              </a:gradFill>
              <a:prstDash val="solid"/>
              <a:miter/>
            </a:ln>
          </p:spPr>
        </p:sp>
        <p:sp>
          <p:nvSpPr>
            <p:cNvPr id="7" name="TextBox 7"/>
            <p:cNvSpPr txBox="1"/>
            <p:nvPr/>
          </p:nvSpPr>
          <p:spPr>
            <a:xfrm>
              <a:off x="0" y="-19050"/>
              <a:ext cx="812800" cy="1279043"/>
            </a:xfrm>
            <a:prstGeom prst="rect">
              <a:avLst/>
            </a:prstGeom>
          </p:spPr>
          <p:txBody>
            <a:bodyPr lIns="50800" tIns="50800" rIns="50800" bIns="50800" rtlCol="0" anchor="ctr"/>
            <a:lstStyle/>
            <a:p>
              <a:pPr algn="ctr">
                <a:lnSpc>
                  <a:spcPts val="2860"/>
                </a:lnSpc>
              </a:pPr>
            </a:p>
          </p:txBody>
        </p:sp>
      </p:grpSp>
      <p:grpSp>
        <p:nvGrpSpPr>
          <p:cNvPr id="8" name="Group 8"/>
          <p:cNvGrpSpPr/>
          <p:nvPr/>
        </p:nvGrpSpPr>
        <p:grpSpPr>
          <a:xfrm>
            <a:off x="686164" y="5727885"/>
            <a:ext cx="3086100" cy="507624"/>
            <a:chOff x="0" y="0"/>
            <a:chExt cx="812800" cy="133695"/>
          </a:xfrm>
        </p:grpSpPr>
        <p:sp>
          <p:nvSpPr>
            <p:cNvPr id="9" name="Freeform 9"/>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gradFill rotWithShape="1">
              <a:gsLst>
                <a:gs pos="0">
                  <a:srgbClr val="00254B">
                    <a:alpha val="100000"/>
                  </a:srgbClr>
                </a:gs>
                <a:gs pos="100000">
                  <a:srgbClr val="538AD4">
                    <a:alpha val="100000"/>
                  </a:srgbClr>
                </a:gs>
              </a:gsLst>
              <a:lin ang="0"/>
            </a:gradFill>
          </p:spPr>
        </p:sp>
        <p:sp>
          <p:nvSpPr>
            <p:cNvPr id="10" name="TextBox 10"/>
            <p:cNvSpPr txBox="1"/>
            <p:nvPr/>
          </p:nvSpPr>
          <p:spPr>
            <a:xfrm>
              <a:off x="0" y="-19050"/>
              <a:ext cx="812800" cy="152745"/>
            </a:xfrm>
            <a:prstGeom prst="rect">
              <a:avLst/>
            </a:prstGeom>
          </p:spPr>
          <p:txBody>
            <a:bodyPr lIns="50800" tIns="50800" rIns="50800" bIns="50800" rtlCol="0" anchor="ctr"/>
            <a:lstStyle/>
            <a:p>
              <a:pPr algn="ctr">
                <a:lnSpc>
                  <a:spcPts val="2860"/>
                </a:lnSpc>
              </a:pPr>
              <a:r>
                <a:rPr lang="en-US" sz="2200">
                  <a:solidFill>
                    <a:srgbClr val="FFFFFF"/>
                  </a:solidFill>
                  <a:latin typeface="Montserrat Classic" panose="00000500000000000000"/>
                </a:rPr>
                <a:t>Frontend</a:t>
              </a:r>
              <a:endParaRPr lang="en-US" sz="2200">
                <a:solidFill>
                  <a:srgbClr val="FFFFFF"/>
                </a:solidFill>
                <a:latin typeface="Montserrat Classic" panose="00000500000000000000"/>
              </a:endParaRPr>
            </a:p>
          </p:txBody>
        </p:sp>
      </p:grpSp>
      <p:grpSp>
        <p:nvGrpSpPr>
          <p:cNvPr id="11" name="Group 11"/>
          <p:cNvGrpSpPr/>
          <p:nvPr/>
        </p:nvGrpSpPr>
        <p:grpSpPr>
          <a:xfrm>
            <a:off x="4090988" y="3802924"/>
            <a:ext cx="3086100" cy="4784036"/>
            <a:chOff x="0" y="0"/>
            <a:chExt cx="812800" cy="1259993"/>
          </a:xfrm>
        </p:grpSpPr>
        <p:sp>
          <p:nvSpPr>
            <p:cNvPr id="12" name="Freeform 12"/>
            <p:cNvSpPr/>
            <p:nvPr/>
          </p:nvSpPr>
          <p:spPr>
            <a:xfrm>
              <a:off x="0" y="0"/>
              <a:ext cx="812800" cy="1259993"/>
            </a:xfrm>
            <a:custGeom>
              <a:avLst/>
              <a:gdLst/>
              <a:ahLst/>
              <a:cxnLst/>
              <a:rect l="l" t="t" r="r" b="b"/>
              <a:pathLst>
                <a:path w="812800" h="1259993">
                  <a:moveTo>
                    <a:pt x="50173" y="0"/>
                  </a:moveTo>
                  <a:lnTo>
                    <a:pt x="762627" y="0"/>
                  </a:lnTo>
                  <a:cubicBezTo>
                    <a:pt x="775934" y="0"/>
                    <a:pt x="788695" y="5286"/>
                    <a:pt x="798105" y="14695"/>
                  </a:cubicBezTo>
                  <a:cubicBezTo>
                    <a:pt x="807514" y="24105"/>
                    <a:pt x="812800" y="36866"/>
                    <a:pt x="812800" y="50173"/>
                  </a:cubicBezTo>
                  <a:lnTo>
                    <a:pt x="812800" y="1209820"/>
                  </a:lnTo>
                  <a:cubicBezTo>
                    <a:pt x="812800" y="1223127"/>
                    <a:pt x="807514" y="1235889"/>
                    <a:pt x="798105" y="1245298"/>
                  </a:cubicBezTo>
                  <a:cubicBezTo>
                    <a:pt x="788695" y="1254707"/>
                    <a:pt x="775934" y="1259993"/>
                    <a:pt x="762627" y="1259993"/>
                  </a:cubicBezTo>
                  <a:lnTo>
                    <a:pt x="50173" y="1259993"/>
                  </a:lnTo>
                  <a:cubicBezTo>
                    <a:pt x="36866" y="1259993"/>
                    <a:pt x="24105" y="1254707"/>
                    <a:pt x="14695" y="1245298"/>
                  </a:cubicBezTo>
                  <a:cubicBezTo>
                    <a:pt x="5286" y="1235889"/>
                    <a:pt x="0" y="1223127"/>
                    <a:pt x="0" y="1209820"/>
                  </a:cubicBezTo>
                  <a:lnTo>
                    <a:pt x="0" y="50173"/>
                  </a:lnTo>
                  <a:cubicBezTo>
                    <a:pt x="0" y="36866"/>
                    <a:pt x="5286" y="24105"/>
                    <a:pt x="14695" y="14695"/>
                  </a:cubicBezTo>
                  <a:cubicBezTo>
                    <a:pt x="24105" y="5286"/>
                    <a:pt x="36866" y="0"/>
                    <a:pt x="50173" y="0"/>
                  </a:cubicBezTo>
                  <a:close/>
                </a:path>
              </a:pathLst>
            </a:custGeom>
            <a:solidFill>
              <a:srgbClr val="FFFFFF"/>
            </a:solidFill>
            <a:ln w="57150" cap="sq">
              <a:gradFill>
                <a:gsLst>
                  <a:gs pos="0">
                    <a:srgbClr val="00254B">
                      <a:alpha val="100000"/>
                    </a:srgbClr>
                  </a:gs>
                  <a:gs pos="100000">
                    <a:srgbClr val="538AD4">
                      <a:alpha val="100000"/>
                    </a:srgbClr>
                  </a:gs>
                </a:gsLst>
                <a:lin ang="0"/>
              </a:gradFill>
              <a:prstDash val="solid"/>
              <a:miter/>
            </a:ln>
          </p:spPr>
        </p:sp>
        <p:sp>
          <p:nvSpPr>
            <p:cNvPr id="13" name="TextBox 13"/>
            <p:cNvSpPr txBox="1"/>
            <p:nvPr/>
          </p:nvSpPr>
          <p:spPr>
            <a:xfrm>
              <a:off x="0" y="-19050"/>
              <a:ext cx="812800" cy="1279043"/>
            </a:xfrm>
            <a:prstGeom prst="rect">
              <a:avLst/>
            </a:prstGeom>
          </p:spPr>
          <p:txBody>
            <a:bodyPr lIns="50800" tIns="50800" rIns="50800" bIns="50800" rtlCol="0" anchor="ctr"/>
            <a:lstStyle/>
            <a:p>
              <a:pPr algn="ctr">
                <a:lnSpc>
                  <a:spcPts val="2860"/>
                </a:lnSpc>
              </a:pPr>
            </a:p>
          </p:txBody>
        </p:sp>
      </p:grpSp>
      <p:grpSp>
        <p:nvGrpSpPr>
          <p:cNvPr id="14" name="Group 14"/>
          <p:cNvGrpSpPr/>
          <p:nvPr/>
        </p:nvGrpSpPr>
        <p:grpSpPr>
          <a:xfrm>
            <a:off x="4090988" y="5727885"/>
            <a:ext cx="3086100" cy="507624"/>
            <a:chOff x="0" y="0"/>
            <a:chExt cx="812800" cy="133695"/>
          </a:xfrm>
        </p:grpSpPr>
        <p:sp>
          <p:nvSpPr>
            <p:cNvPr id="15" name="Freeform 15"/>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gradFill rotWithShape="1">
              <a:gsLst>
                <a:gs pos="0">
                  <a:srgbClr val="00254B">
                    <a:alpha val="100000"/>
                  </a:srgbClr>
                </a:gs>
                <a:gs pos="100000">
                  <a:srgbClr val="538AD4">
                    <a:alpha val="100000"/>
                  </a:srgbClr>
                </a:gs>
              </a:gsLst>
              <a:lin ang="0"/>
            </a:gradFill>
          </p:spPr>
        </p:sp>
        <p:sp>
          <p:nvSpPr>
            <p:cNvPr id="16" name="TextBox 16"/>
            <p:cNvSpPr txBox="1"/>
            <p:nvPr/>
          </p:nvSpPr>
          <p:spPr>
            <a:xfrm>
              <a:off x="0" y="-19050"/>
              <a:ext cx="812800" cy="152745"/>
            </a:xfrm>
            <a:prstGeom prst="rect">
              <a:avLst/>
            </a:prstGeom>
          </p:spPr>
          <p:txBody>
            <a:bodyPr lIns="50800" tIns="50800" rIns="50800" bIns="50800" rtlCol="0" anchor="ctr"/>
            <a:lstStyle/>
            <a:p>
              <a:pPr algn="ctr">
                <a:lnSpc>
                  <a:spcPts val="2860"/>
                </a:lnSpc>
              </a:pPr>
              <a:r>
                <a:rPr lang="en-US" sz="2200">
                  <a:solidFill>
                    <a:srgbClr val="FFFFFF"/>
                  </a:solidFill>
                  <a:latin typeface="Montserrat Classic" panose="00000500000000000000"/>
                </a:rPr>
                <a:t>Backend</a:t>
              </a:r>
              <a:endParaRPr lang="en-US" sz="2200">
                <a:solidFill>
                  <a:srgbClr val="FFFFFF"/>
                </a:solidFill>
                <a:latin typeface="Montserrat Classic" panose="00000500000000000000"/>
              </a:endParaRPr>
            </a:p>
          </p:txBody>
        </p:sp>
      </p:grpSp>
      <p:grpSp>
        <p:nvGrpSpPr>
          <p:cNvPr id="17" name="Group 17"/>
          <p:cNvGrpSpPr/>
          <p:nvPr/>
        </p:nvGrpSpPr>
        <p:grpSpPr>
          <a:xfrm>
            <a:off x="7491412" y="3802924"/>
            <a:ext cx="3086100" cy="4784036"/>
            <a:chOff x="0" y="0"/>
            <a:chExt cx="812800" cy="1259993"/>
          </a:xfrm>
        </p:grpSpPr>
        <p:sp>
          <p:nvSpPr>
            <p:cNvPr id="18" name="Freeform 18"/>
            <p:cNvSpPr/>
            <p:nvPr/>
          </p:nvSpPr>
          <p:spPr>
            <a:xfrm>
              <a:off x="0" y="0"/>
              <a:ext cx="812800" cy="1259993"/>
            </a:xfrm>
            <a:custGeom>
              <a:avLst/>
              <a:gdLst/>
              <a:ahLst/>
              <a:cxnLst/>
              <a:rect l="l" t="t" r="r" b="b"/>
              <a:pathLst>
                <a:path w="812800" h="1259993">
                  <a:moveTo>
                    <a:pt x="50173" y="0"/>
                  </a:moveTo>
                  <a:lnTo>
                    <a:pt x="762627" y="0"/>
                  </a:lnTo>
                  <a:cubicBezTo>
                    <a:pt x="775934" y="0"/>
                    <a:pt x="788695" y="5286"/>
                    <a:pt x="798105" y="14695"/>
                  </a:cubicBezTo>
                  <a:cubicBezTo>
                    <a:pt x="807514" y="24105"/>
                    <a:pt x="812800" y="36866"/>
                    <a:pt x="812800" y="50173"/>
                  </a:cubicBezTo>
                  <a:lnTo>
                    <a:pt x="812800" y="1209820"/>
                  </a:lnTo>
                  <a:cubicBezTo>
                    <a:pt x="812800" y="1223127"/>
                    <a:pt x="807514" y="1235889"/>
                    <a:pt x="798105" y="1245298"/>
                  </a:cubicBezTo>
                  <a:cubicBezTo>
                    <a:pt x="788695" y="1254707"/>
                    <a:pt x="775934" y="1259993"/>
                    <a:pt x="762627" y="1259993"/>
                  </a:cubicBezTo>
                  <a:lnTo>
                    <a:pt x="50173" y="1259993"/>
                  </a:lnTo>
                  <a:cubicBezTo>
                    <a:pt x="36866" y="1259993"/>
                    <a:pt x="24105" y="1254707"/>
                    <a:pt x="14695" y="1245298"/>
                  </a:cubicBezTo>
                  <a:cubicBezTo>
                    <a:pt x="5286" y="1235889"/>
                    <a:pt x="0" y="1223127"/>
                    <a:pt x="0" y="1209820"/>
                  </a:cubicBezTo>
                  <a:lnTo>
                    <a:pt x="0" y="50173"/>
                  </a:lnTo>
                  <a:cubicBezTo>
                    <a:pt x="0" y="36866"/>
                    <a:pt x="5286" y="24105"/>
                    <a:pt x="14695" y="14695"/>
                  </a:cubicBezTo>
                  <a:cubicBezTo>
                    <a:pt x="24105" y="5286"/>
                    <a:pt x="36866" y="0"/>
                    <a:pt x="50173" y="0"/>
                  </a:cubicBezTo>
                  <a:close/>
                </a:path>
              </a:pathLst>
            </a:custGeom>
            <a:solidFill>
              <a:srgbClr val="FFFFFF"/>
            </a:solidFill>
            <a:ln w="57150" cap="sq">
              <a:gradFill>
                <a:gsLst>
                  <a:gs pos="0">
                    <a:srgbClr val="00254B">
                      <a:alpha val="100000"/>
                    </a:srgbClr>
                  </a:gs>
                  <a:gs pos="100000">
                    <a:srgbClr val="538AD4">
                      <a:alpha val="100000"/>
                    </a:srgbClr>
                  </a:gs>
                </a:gsLst>
                <a:lin ang="0"/>
              </a:gradFill>
              <a:prstDash val="solid"/>
              <a:miter/>
            </a:ln>
          </p:spPr>
        </p:sp>
        <p:sp>
          <p:nvSpPr>
            <p:cNvPr id="19" name="TextBox 19"/>
            <p:cNvSpPr txBox="1"/>
            <p:nvPr/>
          </p:nvSpPr>
          <p:spPr>
            <a:xfrm>
              <a:off x="0" y="-19050"/>
              <a:ext cx="812800" cy="1279043"/>
            </a:xfrm>
            <a:prstGeom prst="rect">
              <a:avLst/>
            </a:prstGeom>
          </p:spPr>
          <p:txBody>
            <a:bodyPr lIns="50800" tIns="50800" rIns="50800" bIns="50800" rtlCol="0" anchor="ctr"/>
            <a:lstStyle/>
            <a:p>
              <a:pPr algn="ctr">
                <a:lnSpc>
                  <a:spcPts val="2860"/>
                </a:lnSpc>
              </a:pPr>
            </a:p>
          </p:txBody>
        </p:sp>
      </p:grpSp>
      <p:grpSp>
        <p:nvGrpSpPr>
          <p:cNvPr id="20" name="Group 20"/>
          <p:cNvGrpSpPr/>
          <p:nvPr/>
        </p:nvGrpSpPr>
        <p:grpSpPr>
          <a:xfrm>
            <a:off x="7491412" y="5727885"/>
            <a:ext cx="3086100" cy="507624"/>
            <a:chOff x="0" y="0"/>
            <a:chExt cx="812800" cy="133695"/>
          </a:xfrm>
        </p:grpSpPr>
        <p:sp>
          <p:nvSpPr>
            <p:cNvPr id="21" name="Freeform 21"/>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gradFill rotWithShape="1">
              <a:gsLst>
                <a:gs pos="0">
                  <a:srgbClr val="00254B">
                    <a:alpha val="100000"/>
                  </a:srgbClr>
                </a:gs>
                <a:gs pos="100000">
                  <a:srgbClr val="538AD4">
                    <a:alpha val="100000"/>
                  </a:srgbClr>
                </a:gs>
              </a:gsLst>
              <a:lin ang="0"/>
            </a:gradFill>
          </p:spPr>
        </p:sp>
        <p:sp>
          <p:nvSpPr>
            <p:cNvPr id="22" name="TextBox 22"/>
            <p:cNvSpPr txBox="1"/>
            <p:nvPr/>
          </p:nvSpPr>
          <p:spPr>
            <a:xfrm>
              <a:off x="0" y="-19050"/>
              <a:ext cx="812800" cy="152745"/>
            </a:xfrm>
            <a:prstGeom prst="rect">
              <a:avLst/>
            </a:prstGeom>
          </p:spPr>
          <p:txBody>
            <a:bodyPr lIns="50800" tIns="50800" rIns="50800" bIns="50800" rtlCol="0" anchor="ctr"/>
            <a:lstStyle/>
            <a:p>
              <a:pPr algn="ctr">
                <a:lnSpc>
                  <a:spcPts val="2860"/>
                </a:lnSpc>
              </a:pPr>
              <a:r>
                <a:rPr lang="en-US" sz="2200">
                  <a:solidFill>
                    <a:srgbClr val="FFFFFF"/>
                  </a:solidFill>
                  <a:latin typeface="Montserrat Classic" panose="00000500000000000000"/>
                </a:rPr>
                <a:t>Database</a:t>
              </a:r>
              <a:endParaRPr lang="en-US" sz="2200">
                <a:solidFill>
                  <a:srgbClr val="FFFFFF"/>
                </a:solidFill>
                <a:latin typeface="Montserrat Classic" panose="00000500000000000000"/>
              </a:endParaRPr>
            </a:p>
          </p:txBody>
        </p:sp>
      </p:grpSp>
      <p:grpSp>
        <p:nvGrpSpPr>
          <p:cNvPr id="23" name="Group 23"/>
          <p:cNvGrpSpPr/>
          <p:nvPr/>
        </p:nvGrpSpPr>
        <p:grpSpPr>
          <a:xfrm>
            <a:off x="10896236" y="3802924"/>
            <a:ext cx="3086100" cy="4784036"/>
            <a:chOff x="0" y="0"/>
            <a:chExt cx="812800" cy="1259993"/>
          </a:xfrm>
        </p:grpSpPr>
        <p:sp>
          <p:nvSpPr>
            <p:cNvPr id="24" name="Freeform 24"/>
            <p:cNvSpPr/>
            <p:nvPr/>
          </p:nvSpPr>
          <p:spPr>
            <a:xfrm>
              <a:off x="0" y="0"/>
              <a:ext cx="812800" cy="1259993"/>
            </a:xfrm>
            <a:custGeom>
              <a:avLst/>
              <a:gdLst/>
              <a:ahLst/>
              <a:cxnLst/>
              <a:rect l="l" t="t" r="r" b="b"/>
              <a:pathLst>
                <a:path w="812800" h="1259993">
                  <a:moveTo>
                    <a:pt x="50173" y="0"/>
                  </a:moveTo>
                  <a:lnTo>
                    <a:pt x="762627" y="0"/>
                  </a:lnTo>
                  <a:cubicBezTo>
                    <a:pt x="775934" y="0"/>
                    <a:pt x="788695" y="5286"/>
                    <a:pt x="798105" y="14695"/>
                  </a:cubicBezTo>
                  <a:cubicBezTo>
                    <a:pt x="807514" y="24105"/>
                    <a:pt x="812800" y="36866"/>
                    <a:pt x="812800" y="50173"/>
                  </a:cubicBezTo>
                  <a:lnTo>
                    <a:pt x="812800" y="1209820"/>
                  </a:lnTo>
                  <a:cubicBezTo>
                    <a:pt x="812800" y="1223127"/>
                    <a:pt x="807514" y="1235889"/>
                    <a:pt x="798105" y="1245298"/>
                  </a:cubicBezTo>
                  <a:cubicBezTo>
                    <a:pt x="788695" y="1254707"/>
                    <a:pt x="775934" y="1259993"/>
                    <a:pt x="762627" y="1259993"/>
                  </a:cubicBezTo>
                  <a:lnTo>
                    <a:pt x="50173" y="1259993"/>
                  </a:lnTo>
                  <a:cubicBezTo>
                    <a:pt x="36866" y="1259993"/>
                    <a:pt x="24105" y="1254707"/>
                    <a:pt x="14695" y="1245298"/>
                  </a:cubicBezTo>
                  <a:cubicBezTo>
                    <a:pt x="5286" y="1235889"/>
                    <a:pt x="0" y="1223127"/>
                    <a:pt x="0" y="1209820"/>
                  </a:cubicBezTo>
                  <a:lnTo>
                    <a:pt x="0" y="50173"/>
                  </a:lnTo>
                  <a:cubicBezTo>
                    <a:pt x="0" y="36866"/>
                    <a:pt x="5286" y="24105"/>
                    <a:pt x="14695" y="14695"/>
                  </a:cubicBezTo>
                  <a:cubicBezTo>
                    <a:pt x="24105" y="5286"/>
                    <a:pt x="36866" y="0"/>
                    <a:pt x="50173" y="0"/>
                  </a:cubicBezTo>
                  <a:close/>
                </a:path>
              </a:pathLst>
            </a:custGeom>
            <a:solidFill>
              <a:srgbClr val="FFFFFF"/>
            </a:solidFill>
            <a:ln w="57150" cap="sq">
              <a:gradFill>
                <a:gsLst>
                  <a:gs pos="0">
                    <a:srgbClr val="00254B">
                      <a:alpha val="100000"/>
                    </a:srgbClr>
                  </a:gs>
                  <a:gs pos="100000">
                    <a:srgbClr val="538AD4">
                      <a:alpha val="100000"/>
                    </a:srgbClr>
                  </a:gs>
                </a:gsLst>
                <a:lin ang="0"/>
              </a:gradFill>
              <a:prstDash val="solid"/>
              <a:miter/>
            </a:ln>
          </p:spPr>
        </p:sp>
        <p:sp>
          <p:nvSpPr>
            <p:cNvPr id="25" name="TextBox 25"/>
            <p:cNvSpPr txBox="1"/>
            <p:nvPr/>
          </p:nvSpPr>
          <p:spPr>
            <a:xfrm>
              <a:off x="0" y="-19050"/>
              <a:ext cx="812800" cy="1279043"/>
            </a:xfrm>
            <a:prstGeom prst="rect">
              <a:avLst/>
            </a:prstGeom>
          </p:spPr>
          <p:txBody>
            <a:bodyPr lIns="50800" tIns="50800" rIns="50800" bIns="50800" rtlCol="0" anchor="ctr"/>
            <a:lstStyle/>
            <a:p>
              <a:pPr algn="ctr">
                <a:lnSpc>
                  <a:spcPts val="2860"/>
                </a:lnSpc>
              </a:pPr>
            </a:p>
          </p:txBody>
        </p:sp>
      </p:grpSp>
      <p:grpSp>
        <p:nvGrpSpPr>
          <p:cNvPr id="26" name="Group 26"/>
          <p:cNvGrpSpPr/>
          <p:nvPr/>
        </p:nvGrpSpPr>
        <p:grpSpPr>
          <a:xfrm>
            <a:off x="10896236" y="5727885"/>
            <a:ext cx="3086100" cy="507624"/>
            <a:chOff x="0" y="0"/>
            <a:chExt cx="812800" cy="133695"/>
          </a:xfrm>
        </p:grpSpPr>
        <p:sp>
          <p:nvSpPr>
            <p:cNvPr id="27" name="Freeform 27"/>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gradFill rotWithShape="1">
              <a:gsLst>
                <a:gs pos="0">
                  <a:srgbClr val="00254B">
                    <a:alpha val="100000"/>
                  </a:srgbClr>
                </a:gs>
                <a:gs pos="100000">
                  <a:srgbClr val="538AD4">
                    <a:alpha val="100000"/>
                  </a:srgbClr>
                </a:gs>
              </a:gsLst>
              <a:lin ang="0"/>
            </a:gradFill>
          </p:spPr>
        </p:sp>
        <p:sp>
          <p:nvSpPr>
            <p:cNvPr id="28" name="TextBox 28"/>
            <p:cNvSpPr txBox="1"/>
            <p:nvPr/>
          </p:nvSpPr>
          <p:spPr>
            <a:xfrm>
              <a:off x="0" y="-19050"/>
              <a:ext cx="812800" cy="152745"/>
            </a:xfrm>
            <a:prstGeom prst="rect">
              <a:avLst/>
            </a:prstGeom>
          </p:spPr>
          <p:txBody>
            <a:bodyPr lIns="50800" tIns="50800" rIns="50800" bIns="50800" rtlCol="0" anchor="ctr"/>
            <a:lstStyle/>
            <a:p>
              <a:pPr algn="ctr">
                <a:lnSpc>
                  <a:spcPts val="2860"/>
                </a:lnSpc>
              </a:pPr>
              <a:r>
                <a:rPr lang="en-US" sz="2200">
                  <a:solidFill>
                    <a:srgbClr val="FFFFFF"/>
                  </a:solidFill>
                  <a:latin typeface="Montserrat Classic" panose="00000500000000000000"/>
                </a:rPr>
                <a:t>Cloud &amp; Hosting</a:t>
              </a:r>
              <a:endParaRPr lang="en-US" sz="2200">
                <a:solidFill>
                  <a:srgbClr val="FFFFFF"/>
                </a:solidFill>
                <a:latin typeface="Montserrat Classic" panose="00000500000000000000"/>
              </a:endParaRPr>
            </a:p>
          </p:txBody>
        </p:sp>
      </p:grpSp>
      <p:grpSp>
        <p:nvGrpSpPr>
          <p:cNvPr id="29" name="Group 29"/>
          <p:cNvGrpSpPr/>
          <p:nvPr/>
        </p:nvGrpSpPr>
        <p:grpSpPr>
          <a:xfrm>
            <a:off x="14515736" y="3802924"/>
            <a:ext cx="3086100" cy="4784036"/>
            <a:chOff x="0" y="0"/>
            <a:chExt cx="812800" cy="1259993"/>
          </a:xfrm>
        </p:grpSpPr>
        <p:sp>
          <p:nvSpPr>
            <p:cNvPr id="30" name="Freeform 30"/>
            <p:cNvSpPr/>
            <p:nvPr/>
          </p:nvSpPr>
          <p:spPr>
            <a:xfrm>
              <a:off x="0" y="0"/>
              <a:ext cx="812800" cy="1259993"/>
            </a:xfrm>
            <a:custGeom>
              <a:avLst/>
              <a:gdLst/>
              <a:ahLst/>
              <a:cxnLst/>
              <a:rect l="l" t="t" r="r" b="b"/>
              <a:pathLst>
                <a:path w="812800" h="1259993">
                  <a:moveTo>
                    <a:pt x="50173" y="0"/>
                  </a:moveTo>
                  <a:lnTo>
                    <a:pt x="762627" y="0"/>
                  </a:lnTo>
                  <a:cubicBezTo>
                    <a:pt x="775934" y="0"/>
                    <a:pt x="788695" y="5286"/>
                    <a:pt x="798105" y="14695"/>
                  </a:cubicBezTo>
                  <a:cubicBezTo>
                    <a:pt x="807514" y="24105"/>
                    <a:pt x="812800" y="36866"/>
                    <a:pt x="812800" y="50173"/>
                  </a:cubicBezTo>
                  <a:lnTo>
                    <a:pt x="812800" y="1209820"/>
                  </a:lnTo>
                  <a:cubicBezTo>
                    <a:pt x="812800" y="1223127"/>
                    <a:pt x="807514" y="1235889"/>
                    <a:pt x="798105" y="1245298"/>
                  </a:cubicBezTo>
                  <a:cubicBezTo>
                    <a:pt x="788695" y="1254707"/>
                    <a:pt x="775934" y="1259993"/>
                    <a:pt x="762627" y="1259993"/>
                  </a:cubicBezTo>
                  <a:lnTo>
                    <a:pt x="50173" y="1259993"/>
                  </a:lnTo>
                  <a:cubicBezTo>
                    <a:pt x="36866" y="1259993"/>
                    <a:pt x="24105" y="1254707"/>
                    <a:pt x="14695" y="1245298"/>
                  </a:cubicBezTo>
                  <a:cubicBezTo>
                    <a:pt x="5286" y="1235889"/>
                    <a:pt x="0" y="1223127"/>
                    <a:pt x="0" y="1209820"/>
                  </a:cubicBezTo>
                  <a:lnTo>
                    <a:pt x="0" y="50173"/>
                  </a:lnTo>
                  <a:cubicBezTo>
                    <a:pt x="0" y="36866"/>
                    <a:pt x="5286" y="24105"/>
                    <a:pt x="14695" y="14695"/>
                  </a:cubicBezTo>
                  <a:cubicBezTo>
                    <a:pt x="24105" y="5286"/>
                    <a:pt x="36866" y="0"/>
                    <a:pt x="50173" y="0"/>
                  </a:cubicBezTo>
                  <a:close/>
                </a:path>
              </a:pathLst>
            </a:custGeom>
            <a:solidFill>
              <a:srgbClr val="FFFFFF"/>
            </a:solidFill>
            <a:ln w="57150" cap="sq">
              <a:gradFill>
                <a:gsLst>
                  <a:gs pos="0">
                    <a:srgbClr val="00254B">
                      <a:alpha val="100000"/>
                    </a:srgbClr>
                  </a:gs>
                  <a:gs pos="100000">
                    <a:srgbClr val="538AD4">
                      <a:alpha val="100000"/>
                    </a:srgbClr>
                  </a:gs>
                </a:gsLst>
                <a:lin ang="0"/>
              </a:gradFill>
              <a:prstDash val="solid"/>
              <a:miter/>
            </a:ln>
          </p:spPr>
        </p:sp>
        <p:sp>
          <p:nvSpPr>
            <p:cNvPr id="31" name="TextBox 31"/>
            <p:cNvSpPr txBox="1"/>
            <p:nvPr/>
          </p:nvSpPr>
          <p:spPr>
            <a:xfrm>
              <a:off x="0" y="-19050"/>
              <a:ext cx="812800" cy="1279043"/>
            </a:xfrm>
            <a:prstGeom prst="rect">
              <a:avLst/>
            </a:prstGeom>
          </p:spPr>
          <p:txBody>
            <a:bodyPr lIns="50800" tIns="50800" rIns="50800" bIns="50800" rtlCol="0" anchor="ctr"/>
            <a:lstStyle/>
            <a:p>
              <a:pPr algn="ctr">
                <a:lnSpc>
                  <a:spcPts val="2860"/>
                </a:lnSpc>
              </a:pPr>
            </a:p>
          </p:txBody>
        </p:sp>
      </p:grpSp>
      <p:grpSp>
        <p:nvGrpSpPr>
          <p:cNvPr id="32" name="Group 32"/>
          <p:cNvGrpSpPr/>
          <p:nvPr/>
        </p:nvGrpSpPr>
        <p:grpSpPr>
          <a:xfrm>
            <a:off x="14515736" y="5727885"/>
            <a:ext cx="3086100" cy="856259"/>
            <a:chOff x="0" y="0"/>
            <a:chExt cx="812800" cy="225517"/>
          </a:xfrm>
        </p:grpSpPr>
        <p:sp>
          <p:nvSpPr>
            <p:cNvPr id="33" name="Freeform 33"/>
            <p:cNvSpPr/>
            <p:nvPr/>
          </p:nvSpPr>
          <p:spPr>
            <a:xfrm>
              <a:off x="0" y="0"/>
              <a:ext cx="812800" cy="225517"/>
            </a:xfrm>
            <a:custGeom>
              <a:avLst/>
              <a:gdLst/>
              <a:ahLst/>
              <a:cxnLst/>
              <a:rect l="l" t="t" r="r" b="b"/>
              <a:pathLst>
                <a:path w="812800" h="225517">
                  <a:moveTo>
                    <a:pt x="0" y="0"/>
                  </a:moveTo>
                  <a:lnTo>
                    <a:pt x="812800" y="0"/>
                  </a:lnTo>
                  <a:lnTo>
                    <a:pt x="812800" y="225517"/>
                  </a:lnTo>
                  <a:lnTo>
                    <a:pt x="0" y="225517"/>
                  </a:lnTo>
                  <a:close/>
                </a:path>
              </a:pathLst>
            </a:custGeom>
            <a:gradFill rotWithShape="1">
              <a:gsLst>
                <a:gs pos="0">
                  <a:srgbClr val="00254B">
                    <a:alpha val="100000"/>
                  </a:srgbClr>
                </a:gs>
                <a:gs pos="100000">
                  <a:srgbClr val="538AD4">
                    <a:alpha val="100000"/>
                  </a:srgbClr>
                </a:gs>
              </a:gsLst>
              <a:lin ang="0"/>
            </a:gradFill>
          </p:spPr>
        </p:sp>
        <p:sp>
          <p:nvSpPr>
            <p:cNvPr id="34" name="TextBox 34"/>
            <p:cNvSpPr txBox="1"/>
            <p:nvPr/>
          </p:nvSpPr>
          <p:spPr>
            <a:xfrm>
              <a:off x="0" y="-19050"/>
              <a:ext cx="812800" cy="244567"/>
            </a:xfrm>
            <a:prstGeom prst="rect">
              <a:avLst/>
            </a:prstGeom>
          </p:spPr>
          <p:txBody>
            <a:bodyPr lIns="50800" tIns="50800" rIns="50800" bIns="50800" rtlCol="0" anchor="ctr"/>
            <a:lstStyle/>
            <a:p>
              <a:pPr algn="ctr">
                <a:lnSpc>
                  <a:spcPts val="2860"/>
                </a:lnSpc>
              </a:pPr>
              <a:r>
                <a:rPr lang="en-US" sz="2200">
                  <a:solidFill>
                    <a:srgbClr val="FFFFFF"/>
                  </a:solidFill>
                  <a:latin typeface="Montserrat Classic" panose="00000500000000000000"/>
                </a:rPr>
                <a:t>CI/CD &amp; Version Control</a:t>
              </a:r>
              <a:endParaRPr lang="en-US" sz="2200">
                <a:solidFill>
                  <a:srgbClr val="FFFFFF"/>
                </a:solidFill>
                <a:latin typeface="Montserrat Classic" panose="00000500000000000000"/>
              </a:endParaRPr>
            </a:p>
          </p:txBody>
        </p:sp>
      </p:grpSp>
      <p:sp>
        <p:nvSpPr>
          <p:cNvPr id="35" name="Freeform 35"/>
          <p:cNvSpPr/>
          <p:nvPr/>
        </p:nvSpPr>
        <p:spPr>
          <a:xfrm>
            <a:off x="1531676" y="3983340"/>
            <a:ext cx="1395074" cy="1608576"/>
          </a:xfrm>
          <a:custGeom>
            <a:avLst/>
            <a:gdLst/>
            <a:ahLst/>
            <a:cxnLst/>
            <a:rect l="l" t="t" r="r" b="b"/>
            <a:pathLst>
              <a:path w="1395074" h="1608576">
                <a:moveTo>
                  <a:pt x="0" y="0"/>
                </a:moveTo>
                <a:lnTo>
                  <a:pt x="1395075" y="0"/>
                </a:lnTo>
                <a:lnTo>
                  <a:pt x="1395075" y="1608576"/>
                </a:lnTo>
                <a:lnTo>
                  <a:pt x="0" y="160857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6" name="Freeform 36"/>
          <p:cNvSpPr/>
          <p:nvPr/>
        </p:nvSpPr>
        <p:spPr>
          <a:xfrm>
            <a:off x="4829749" y="3983340"/>
            <a:ext cx="1608576" cy="1608576"/>
          </a:xfrm>
          <a:custGeom>
            <a:avLst/>
            <a:gdLst/>
            <a:ahLst/>
            <a:cxnLst/>
            <a:rect l="l" t="t" r="r" b="b"/>
            <a:pathLst>
              <a:path w="1608576" h="1608576">
                <a:moveTo>
                  <a:pt x="0" y="0"/>
                </a:moveTo>
                <a:lnTo>
                  <a:pt x="1608577" y="0"/>
                </a:lnTo>
                <a:lnTo>
                  <a:pt x="1608577" y="1608576"/>
                </a:lnTo>
                <a:lnTo>
                  <a:pt x="0" y="16085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7" name="Freeform 37"/>
          <p:cNvSpPr/>
          <p:nvPr/>
        </p:nvSpPr>
        <p:spPr>
          <a:xfrm>
            <a:off x="11579285" y="3659329"/>
            <a:ext cx="1720002" cy="1932587"/>
          </a:xfrm>
          <a:custGeom>
            <a:avLst/>
            <a:gdLst/>
            <a:ahLst/>
            <a:cxnLst/>
            <a:rect l="l" t="t" r="r" b="b"/>
            <a:pathLst>
              <a:path w="1720002" h="1932587">
                <a:moveTo>
                  <a:pt x="0" y="0"/>
                </a:moveTo>
                <a:lnTo>
                  <a:pt x="1720003" y="0"/>
                </a:lnTo>
                <a:lnTo>
                  <a:pt x="1720003" y="1932587"/>
                </a:lnTo>
                <a:lnTo>
                  <a:pt x="0" y="193258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8" name="Freeform 38"/>
          <p:cNvSpPr/>
          <p:nvPr/>
        </p:nvSpPr>
        <p:spPr>
          <a:xfrm>
            <a:off x="8218564" y="3983340"/>
            <a:ext cx="1580483" cy="1580483"/>
          </a:xfrm>
          <a:custGeom>
            <a:avLst/>
            <a:gdLst/>
            <a:ahLst/>
            <a:cxnLst/>
            <a:rect l="l" t="t" r="r" b="b"/>
            <a:pathLst>
              <a:path w="1580483" h="1580483">
                <a:moveTo>
                  <a:pt x="0" y="0"/>
                </a:moveTo>
                <a:lnTo>
                  <a:pt x="1580483" y="0"/>
                </a:lnTo>
                <a:lnTo>
                  <a:pt x="1580483" y="1580483"/>
                </a:lnTo>
                <a:lnTo>
                  <a:pt x="0" y="1580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9" name="Freeform 39"/>
          <p:cNvSpPr/>
          <p:nvPr/>
        </p:nvSpPr>
        <p:spPr>
          <a:xfrm>
            <a:off x="15324803" y="3983340"/>
            <a:ext cx="1580483" cy="1580483"/>
          </a:xfrm>
          <a:custGeom>
            <a:avLst/>
            <a:gdLst/>
            <a:ahLst/>
            <a:cxnLst/>
            <a:rect l="l" t="t" r="r" b="b"/>
            <a:pathLst>
              <a:path w="1580483" h="1580483">
                <a:moveTo>
                  <a:pt x="0" y="0"/>
                </a:moveTo>
                <a:lnTo>
                  <a:pt x="1580483" y="0"/>
                </a:lnTo>
                <a:lnTo>
                  <a:pt x="1580483" y="1580483"/>
                </a:lnTo>
                <a:lnTo>
                  <a:pt x="0" y="15804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40" name="TextBox 40"/>
          <p:cNvSpPr txBox="1"/>
          <p:nvPr/>
        </p:nvSpPr>
        <p:spPr>
          <a:xfrm>
            <a:off x="5128456" y="536665"/>
            <a:ext cx="8170832" cy="1019175"/>
          </a:xfrm>
          <a:prstGeom prst="rect">
            <a:avLst/>
          </a:prstGeom>
        </p:spPr>
        <p:txBody>
          <a:bodyPr lIns="0" tIns="0" rIns="0" bIns="0" rtlCol="0" anchor="t">
            <a:spAutoFit/>
          </a:bodyPr>
          <a:lstStyle/>
          <a:p>
            <a:pPr algn="ctr">
              <a:lnSpc>
                <a:spcPts val="7350"/>
              </a:lnSpc>
            </a:pPr>
            <a:r>
              <a:rPr lang="en-US" sz="7000" spc="349">
                <a:solidFill>
                  <a:srgbClr val="FFFFFF"/>
                </a:solidFill>
                <a:latin typeface="Poppins Ultra-Bold" panose="00000900000000000000"/>
              </a:rPr>
              <a:t>TECHNOLOGIES</a:t>
            </a:r>
            <a:endParaRPr lang="en-US" sz="7000" spc="349">
              <a:solidFill>
                <a:srgbClr val="FFFFFF"/>
              </a:solidFill>
              <a:latin typeface="Poppins Ultra-Bold" panose="00000900000000000000"/>
            </a:endParaRPr>
          </a:p>
        </p:txBody>
      </p:sp>
      <p:sp>
        <p:nvSpPr>
          <p:cNvPr id="41" name="TextBox 41"/>
          <p:cNvSpPr txBox="1"/>
          <p:nvPr/>
        </p:nvSpPr>
        <p:spPr>
          <a:xfrm>
            <a:off x="809265" y="6711759"/>
            <a:ext cx="2722103" cy="1060847"/>
          </a:xfrm>
          <a:prstGeom prst="rect">
            <a:avLst/>
          </a:prstGeom>
        </p:spPr>
        <p:txBody>
          <a:bodyPr lIns="0" tIns="0" rIns="0" bIns="0" rtlCol="0" anchor="t">
            <a:spAutoFit/>
          </a:bodyPr>
          <a:lstStyle/>
          <a:p>
            <a:pPr algn="ctr">
              <a:lnSpc>
                <a:spcPts val="2085"/>
              </a:lnSpc>
            </a:pPr>
            <a:r>
              <a:rPr lang="en-US" sz="1500" b="1" spc="148">
                <a:solidFill>
                  <a:srgbClr val="231F20"/>
                </a:solidFill>
                <a:latin typeface="Montserrat Light Bold" panose="00000800000000000000"/>
              </a:rPr>
              <a:t>HTML,</a:t>
            </a:r>
            <a:endParaRPr lang="en-US" sz="1500" b="1" spc="148">
              <a:solidFill>
                <a:srgbClr val="231F20"/>
              </a:solidFill>
              <a:latin typeface="Montserrat Light Bold" panose="00000800000000000000"/>
            </a:endParaRPr>
          </a:p>
          <a:p>
            <a:pPr algn="ctr">
              <a:lnSpc>
                <a:spcPts val="2085"/>
              </a:lnSpc>
            </a:pPr>
            <a:r>
              <a:rPr lang="en-US" sz="1500" b="1" spc="148">
                <a:solidFill>
                  <a:srgbClr val="231F20"/>
                </a:solidFill>
                <a:latin typeface="Montserrat Light Bold" panose="00000800000000000000"/>
              </a:rPr>
              <a:t>CSS, JavaScript</a:t>
            </a:r>
            <a:endParaRPr lang="en-US" sz="1500" b="1" spc="148">
              <a:solidFill>
                <a:srgbClr val="231F20"/>
              </a:solidFill>
              <a:latin typeface="Montserrat Light Bold" panose="00000800000000000000"/>
            </a:endParaRPr>
          </a:p>
          <a:p>
            <a:pPr marL="0" lvl="0" indent="0" algn="ctr">
              <a:lnSpc>
                <a:spcPts val="2085"/>
              </a:lnSpc>
              <a:spcBef>
                <a:spcPct val="0"/>
              </a:spcBef>
            </a:pPr>
            <a:r>
              <a:rPr lang="en-US" sz="1500" b="1" spc="148">
                <a:solidFill>
                  <a:srgbClr val="231F20"/>
                </a:solidFill>
                <a:latin typeface="Montserrat Light Bold" panose="00000800000000000000"/>
              </a:rPr>
              <a:t>ReactJS for dynamic responsive UI.</a:t>
            </a:r>
            <a:endParaRPr lang="en-US" sz="1500" b="1" spc="148">
              <a:solidFill>
                <a:srgbClr val="231F20"/>
              </a:solidFill>
              <a:latin typeface="Montserrat Light Bold" panose="00000800000000000000"/>
            </a:endParaRPr>
          </a:p>
        </p:txBody>
      </p:sp>
      <p:sp>
        <p:nvSpPr>
          <p:cNvPr id="42" name="TextBox 42"/>
          <p:cNvSpPr txBox="1"/>
          <p:nvPr/>
        </p:nvSpPr>
        <p:spPr>
          <a:xfrm>
            <a:off x="4272986" y="6978459"/>
            <a:ext cx="2722103" cy="527447"/>
          </a:xfrm>
          <a:prstGeom prst="rect">
            <a:avLst/>
          </a:prstGeom>
        </p:spPr>
        <p:txBody>
          <a:bodyPr lIns="0" tIns="0" rIns="0" bIns="0" rtlCol="0" anchor="t">
            <a:spAutoFit/>
          </a:bodyPr>
          <a:lstStyle/>
          <a:p>
            <a:pPr marL="0" lvl="0" indent="0" algn="ctr">
              <a:lnSpc>
                <a:spcPts val="2085"/>
              </a:lnSpc>
              <a:spcBef>
                <a:spcPct val="0"/>
              </a:spcBef>
            </a:pPr>
            <a:r>
              <a:rPr lang="en-US" sz="1510" spc="148">
                <a:solidFill>
                  <a:srgbClr val="231F20"/>
                </a:solidFill>
                <a:latin typeface="Montserrat Light Bold" panose="00000800000000000000"/>
              </a:rPr>
              <a:t>JAVA(Springboot)as a backend framework</a:t>
            </a:r>
            <a:endParaRPr lang="en-US" sz="1510" spc="148">
              <a:solidFill>
                <a:srgbClr val="231F20"/>
              </a:solidFill>
              <a:latin typeface="Montserrat Light Bold" panose="00000800000000000000"/>
            </a:endParaRPr>
          </a:p>
        </p:txBody>
      </p:sp>
      <p:sp>
        <p:nvSpPr>
          <p:cNvPr id="43" name="TextBox 43"/>
          <p:cNvSpPr txBox="1"/>
          <p:nvPr/>
        </p:nvSpPr>
        <p:spPr>
          <a:xfrm>
            <a:off x="7673411" y="6978459"/>
            <a:ext cx="2722103" cy="527447"/>
          </a:xfrm>
          <a:prstGeom prst="rect">
            <a:avLst/>
          </a:prstGeom>
        </p:spPr>
        <p:txBody>
          <a:bodyPr lIns="0" tIns="0" rIns="0" bIns="0" rtlCol="0" anchor="t">
            <a:spAutoFit/>
          </a:bodyPr>
          <a:lstStyle/>
          <a:p>
            <a:pPr marL="0" lvl="0" indent="0" algn="ctr">
              <a:lnSpc>
                <a:spcPts val="2085"/>
              </a:lnSpc>
              <a:spcBef>
                <a:spcPct val="0"/>
              </a:spcBef>
            </a:pPr>
            <a:r>
              <a:rPr lang="en-US" sz="1510" spc="148">
                <a:solidFill>
                  <a:srgbClr val="231F20"/>
                </a:solidFill>
                <a:latin typeface="Montserrat Light Bold" panose="00000800000000000000"/>
              </a:rPr>
              <a:t>MySQL, used for database management</a:t>
            </a:r>
            <a:endParaRPr lang="en-US" sz="1510" spc="148">
              <a:solidFill>
                <a:srgbClr val="231F20"/>
              </a:solidFill>
              <a:latin typeface="Montserrat Light Bold" panose="00000800000000000000"/>
            </a:endParaRPr>
          </a:p>
        </p:txBody>
      </p:sp>
      <p:sp>
        <p:nvSpPr>
          <p:cNvPr id="44" name="TextBox 44"/>
          <p:cNvSpPr txBox="1"/>
          <p:nvPr/>
        </p:nvSpPr>
        <p:spPr>
          <a:xfrm>
            <a:off x="11082338" y="6845109"/>
            <a:ext cx="2722103" cy="794147"/>
          </a:xfrm>
          <a:prstGeom prst="rect">
            <a:avLst/>
          </a:prstGeom>
        </p:spPr>
        <p:txBody>
          <a:bodyPr lIns="0" tIns="0" rIns="0" bIns="0" rtlCol="0" anchor="t">
            <a:spAutoFit/>
          </a:bodyPr>
          <a:lstStyle/>
          <a:p>
            <a:pPr marL="0" lvl="0" indent="0" algn="ctr">
              <a:lnSpc>
                <a:spcPts val="2085"/>
              </a:lnSpc>
              <a:spcBef>
                <a:spcPct val="0"/>
              </a:spcBef>
            </a:pPr>
            <a:r>
              <a:rPr lang="en-US" sz="1510" spc="148">
                <a:solidFill>
                  <a:srgbClr val="231F20"/>
                </a:solidFill>
                <a:latin typeface="Montserrat Light Bold" panose="00000800000000000000"/>
              </a:rPr>
              <a:t>AWS for scalability,reliabilty and deployment.</a:t>
            </a:r>
            <a:endParaRPr lang="en-US" sz="1510" spc="148">
              <a:solidFill>
                <a:srgbClr val="231F20"/>
              </a:solidFill>
              <a:latin typeface="Montserrat Light Bold" panose="00000800000000000000"/>
            </a:endParaRPr>
          </a:p>
        </p:txBody>
      </p:sp>
      <p:sp>
        <p:nvSpPr>
          <p:cNvPr id="45" name="TextBox 45"/>
          <p:cNvSpPr txBox="1"/>
          <p:nvPr/>
        </p:nvSpPr>
        <p:spPr>
          <a:xfrm>
            <a:off x="14658611" y="6978459"/>
            <a:ext cx="2722103" cy="527447"/>
          </a:xfrm>
          <a:prstGeom prst="rect">
            <a:avLst/>
          </a:prstGeom>
        </p:spPr>
        <p:txBody>
          <a:bodyPr lIns="0" tIns="0" rIns="0" bIns="0" rtlCol="0" anchor="t">
            <a:spAutoFit/>
          </a:bodyPr>
          <a:lstStyle/>
          <a:p>
            <a:pPr marL="0" lvl="0" indent="0" algn="ctr">
              <a:lnSpc>
                <a:spcPts val="2085"/>
              </a:lnSpc>
              <a:spcBef>
                <a:spcPct val="0"/>
              </a:spcBef>
            </a:pPr>
            <a:r>
              <a:rPr lang="en-US" sz="1510" spc="148">
                <a:solidFill>
                  <a:srgbClr val="231F20"/>
                </a:solidFill>
                <a:latin typeface="Montserrat Light Bold" panose="00000800000000000000"/>
              </a:rPr>
              <a:t>Jenkins,GitHub for version control.</a:t>
            </a:r>
            <a:endParaRPr lang="en-US" sz="1510" spc="148">
              <a:solidFill>
                <a:srgbClr val="231F20"/>
              </a:solidFill>
              <a:latin typeface="Montserrat Light Bold" panose="00000800000000000000"/>
            </a:endParaRPr>
          </a:p>
        </p:txBody>
      </p:sp>
      <p:sp>
        <p:nvSpPr>
          <p:cNvPr id="46" name="Freeform 38"/>
          <p:cNvSpPr/>
          <p:nvPr/>
        </p:nvSpPr>
        <p:spPr>
          <a:xfrm>
            <a:off x="8345564" y="4110340"/>
            <a:ext cx="1580483" cy="1580483"/>
          </a:xfrm>
          <a:custGeom>
            <a:avLst/>
            <a:gdLst/>
            <a:ahLst/>
            <a:cxnLst/>
            <a:rect l="l" t="t" r="r" b="b"/>
            <a:pathLst>
              <a:path w="1580483" h="1580483">
                <a:moveTo>
                  <a:pt x="0" y="0"/>
                </a:moveTo>
                <a:lnTo>
                  <a:pt x="1580483" y="0"/>
                </a:lnTo>
                <a:lnTo>
                  <a:pt x="1580483" y="1580483"/>
                </a:lnTo>
                <a:lnTo>
                  <a:pt x="0" y="1580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47" name="Freeform 39"/>
          <p:cNvSpPr/>
          <p:nvPr/>
        </p:nvSpPr>
        <p:spPr>
          <a:xfrm>
            <a:off x="8423623" y="2992740"/>
            <a:ext cx="1580483" cy="1580483"/>
          </a:xfrm>
          <a:custGeom>
            <a:avLst/>
            <a:gdLst/>
            <a:ahLst/>
            <a:cxnLst/>
            <a:rect l="l" t="t" r="r" b="b"/>
            <a:pathLst>
              <a:path w="1580483" h="1580483">
                <a:moveTo>
                  <a:pt x="0" y="0"/>
                </a:moveTo>
                <a:lnTo>
                  <a:pt x="1580483" y="0"/>
                </a:lnTo>
                <a:lnTo>
                  <a:pt x="1580483" y="1580483"/>
                </a:lnTo>
                <a:lnTo>
                  <a:pt x="0" y="158048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B9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rot="764344">
            <a:off x="7499531" y="-923721"/>
            <a:ext cx="1088513" cy="11908815"/>
            <a:chOff x="0" y="0"/>
            <a:chExt cx="286687" cy="3136478"/>
          </a:xfrm>
        </p:grpSpPr>
        <p:sp>
          <p:nvSpPr>
            <p:cNvPr id="3" name="Freeform 3"/>
            <p:cNvSpPr/>
            <p:nvPr/>
          </p:nvSpPr>
          <p:spPr>
            <a:xfrm>
              <a:off x="0" y="0"/>
              <a:ext cx="286687" cy="3136478"/>
            </a:xfrm>
            <a:custGeom>
              <a:avLst/>
              <a:gdLst/>
              <a:ahLst/>
              <a:cxnLst/>
              <a:rect l="l" t="t" r="r" b="b"/>
              <a:pathLst>
                <a:path w="286687" h="3136478">
                  <a:moveTo>
                    <a:pt x="0" y="0"/>
                  </a:moveTo>
                  <a:lnTo>
                    <a:pt x="286687" y="0"/>
                  </a:lnTo>
                  <a:lnTo>
                    <a:pt x="286687" y="3136478"/>
                  </a:lnTo>
                  <a:lnTo>
                    <a:pt x="0" y="3136478"/>
                  </a:lnTo>
                  <a:close/>
                </a:path>
              </a:pathLst>
            </a:custGeom>
            <a:gradFill rotWithShape="1">
              <a:gsLst>
                <a:gs pos="0">
                  <a:srgbClr val="696969">
                    <a:alpha val="41040"/>
                  </a:srgbClr>
                </a:gs>
                <a:gs pos="33333">
                  <a:srgbClr val="B4B4B4">
                    <a:alpha val="47025"/>
                  </a:srgbClr>
                </a:gs>
                <a:gs pos="66667">
                  <a:srgbClr val="EEEEEE">
                    <a:alpha val="40185"/>
                  </a:srgbClr>
                </a:gs>
                <a:gs pos="100000">
                  <a:srgbClr val="FBFBFB">
                    <a:alpha val="12540"/>
                  </a:srgbClr>
                </a:gs>
              </a:gsLst>
              <a:lin ang="0"/>
            </a:gradFill>
            <a:ln cap="sq">
              <a:noFill/>
              <a:prstDash val="solid"/>
              <a:miter/>
            </a:ln>
          </p:spPr>
        </p:sp>
        <p:sp>
          <p:nvSpPr>
            <p:cNvPr id="4" name="TextBox 4"/>
            <p:cNvSpPr txBox="1"/>
            <p:nvPr/>
          </p:nvSpPr>
          <p:spPr>
            <a:xfrm>
              <a:off x="0" y="-19050"/>
              <a:ext cx="286687" cy="3155528"/>
            </a:xfrm>
            <a:prstGeom prst="rect">
              <a:avLst/>
            </a:prstGeom>
          </p:spPr>
          <p:txBody>
            <a:bodyPr lIns="50800" tIns="50800" rIns="50800" bIns="50800" rtlCol="0" anchor="ctr"/>
            <a:lstStyle/>
            <a:p>
              <a:pPr marL="0" lvl="0" indent="0" algn="ctr">
                <a:lnSpc>
                  <a:spcPts val="2860"/>
                </a:lnSpc>
                <a:spcBef>
                  <a:spcPct val="0"/>
                </a:spcBef>
              </a:pPr>
            </a:p>
          </p:txBody>
        </p:sp>
      </p:grpSp>
      <p:grpSp>
        <p:nvGrpSpPr>
          <p:cNvPr id="5" name="Group 5"/>
          <p:cNvGrpSpPr/>
          <p:nvPr/>
        </p:nvGrpSpPr>
        <p:grpSpPr>
          <a:xfrm>
            <a:off x="42918" y="0"/>
            <a:ext cx="8585708" cy="10287000"/>
            <a:chOff x="0" y="0"/>
            <a:chExt cx="8585708" cy="10287000"/>
          </a:xfrm>
        </p:grpSpPr>
        <p:sp>
          <p:nvSpPr>
            <p:cNvPr id="6" name="Freeform 6"/>
            <p:cNvSpPr/>
            <p:nvPr/>
          </p:nvSpPr>
          <p:spPr>
            <a:xfrm>
              <a:off x="0" y="0"/>
              <a:ext cx="8585708" cy="10287000"/>
            </a:xfrm>
            <a:custGeom>
              <a:avLst/>
              <a:gdLst/>
              <a:ahLst/>
              <a:cxnLst/>
              <a:rect l="l" t="t" r="r" b="b"/>
              <a:pathLst>
                <a:path w="8585708" h="10287000">
                  <a:moveTo>
                    <a:pt x="8585708" y="762"/>
                  </a:moveTo>
                  <a:cubicBezTo>
                    <a:pt x="8581644" y="20447"/>
                    <a:pt x="8577961" y="40132"/>
                    <a:pt x="8573515" y="59690"/>
                  </a:cubicBezTo>
                  <a:cubicBezTo>
                    <a:pt x="8478139" y="485521"/>
                    <a:pt x="8382635" y="911225"/>
                    <a:pt x="8287258" y="1337056"/>
                  </a:cubicBezTo>
                  <a:cubicBezTo>
                    <a:pt x="8146288" y="1966722"/>
                    <a:pt x="8005699" y="2596388"/>
                    <a:pt x="7864601" y="3225927"/>
                  </a:cubicBezTo>
                  <a:cubicBezTo>
                    <a:pt x="7691247" y="3999103"/>
                    <a:pt x="7517384" y="4772152"/>
                    <a:pt x="7344028" y="5545328"/>
                  </a:cubicBezTo>
                  <a:cubicBezTo>
                    <a:pt x="7194676" y="6211443"/>
                    <a:pt x="7045578" y="6877558"/>
                    <a:pt x="6896353" y="7543800"/>
                  </a:cubicBezTo>
                  <a:cubicBezTo>
                    <a:pt x="6765289" y="8129016"/>
                    <a:pt x="6634480" y="8714105"/>
                    <a:pt x="6503162" y="9299194"/>
                  </a:cubicBezTo>
                  <a:cubicBezTo>
                    <a:pt x="6429375" y="9628251"/>
                    <a:pt x="6354953" y="9957181"/>
                    <a:pt x="6280785" y="10286238"/>
                  </a:cubicBezTo>
                  <a:cubicBezTo>
                    <a:pt x="4199382" y="10286238"/>
                    <a:pt x="2118106" y="10286111"/>
                    <a:pt x="36830" y="10287000"/>
                  </a:cubicBezTo>
                  <a:cubicBezTo>
                    <a:pt x="6731" y="10287000"/>
                    <a:pt x="0" y="10280269"/>
                    <a:pt x="0" y="10250043"/>
                  </a:cubicBezTo>
                  <a:cubicBezTo>
                    <a:pt x="762" y="6845681"/>
                    <a:pt x="762" y="3441319"/>
                    <a:pt x="0" y="36957"/>
                  </a:cubicBezTo>
                  <a:cubicBezTo>
                    <a:pt x="0" y="6731"/>
                    <a:pt x="6731" y="0"/>
                    <a:pt x="36830" y="0"/>
                  </a:cubicBezTo>
                  <a:cubicBezTo>
                    <a:pt x="2886456" y="762"/>
                    <a:pt x="5736082" y="762"/>
                    <a:pt x="8585708" y="762"/>
                  </a:cubicBezTo>
                  <a:close/>
                </a:path>
              </a:pathLst>
            </a:custGeom>
            <a:blipFill>
              <a:blip r:embed="rId1"/>
              <a:stretch>
                <a:fillRect l="-39888" r="-39888"/>
              </a:stretch>
            </a:blipFill>
          </p:spPr>
        </p:sp>
      </p:grpSp>
      <p:grpSp>
        <p:nvGrpSpPr>
          <p:cNvPr id="7" name="Group 7"/>
          <p:cNvGrpSpPr/>
          <p:nvPr/>
        </p:nvGrpSpPr>
        <p:grpSpPr>
          <a:xfrm>
            <a:off x="5856449" y="1284766"/>
            <a:ext cx="9870338" cy="8273471"/>
            <a:chOff x="0" y="0"/>
            <a:chExt cx="2599595" cy="2179021"/>
          </a:xfrm>
        </p:grpSpPr>
        <p:sp>
          <p:nvSpPr>
            <p:cNvPr id="8" name="Freeform 8"/>
            <p:cNvSpPr/>
            <p:nvPr/>
          </p:nvSpPr>
          <p:spPr>
            <a:xfrm>
              <a:off x="0" y="0"/>
              <a:ext cx="2599595" cy="2179021"/>
            </a:xfrm>
            <a:custGeom>
              <a:avLst/>
              <a:gdLst/>
              <a:ahLst/>
              <a:cxnLst/>
              <a:rect l="l" t="t" r="r" b="b"/>
              <a:pathLst>
                <a:path w="2599595" h="2179021">
                  <a:moveTo>
                    <a:pt x="20393" y="0"/>
                  </a:moveTo>
                  <a:lnTo>
                    <a:pt x="2579202" y="0"/>
                  </a:lnTo>
                  <a:cubicBezTo>
                    <a:pt x="2584610" y="0"/>
                    <a:pt x="2589798" y="2149"/>
                    <a:pt x="2593622" y="5973"/>
                  </a:cubicBezTo>
                  <a:cubicBezTo>
                    <a:pt x="2597447" y="9798"/>
                    <a:pt x="2599595" y="14985"/>
                    <a:pt x="2599595" y="20393"/>
                  </a:cubicBezTo>
                  <a:lnTo>
                    <a:pt x="2599595" y="2158628"/>
                  </a:lnTo>
                  <a:cubicBezTo>
                    <a:pt x="2599595" y="2164037"/>
                    <a:pt x="2597447" y="2169224"/>
                    <a:pt x="2593622" y="2173048"/>
                  </a:cubicBezTo>
                  <a:cubicBezTo>
                    <a:pt x="2589798" y="2176873"/>
                    <a:pt x="2584610" y="2179021"/>
                    <a:pt x="2579202" y="2179021"/>
                  </a:cubicBezTo>
                  <a:lnTo>
                    <a:pt x="20393" y="2179021"/>
                  </a:lnTo>
                  <a:cubicBezTo>
                    <a:pt x="14985" y="2179021"/>
                    <a:pt x="9798" y="2176873"/>
                    <a:pt x="5973" y="2173048"/>
                  </a:cubicBezTo>
                  <a:cubicBezTo>
                    <a:pt x="2149" y="2169224"/>
                    <a:pt x="0" y="2164037"/>
                    <a:pt x="0" y="2158628"/>
                  </a:cubicBezTo>
                  <a:lnTo>
                    <a:pt x="0" y="20393"/>
                  </a:lnTo>
                  <a:cubicBezTo>
                    <a:pt x="0" y="14985"/>
                    <a:pt x="2149" y="9798"/>
                    <a:pt x="5973" y="5973"/>
                  </a:cubicBezTo>
                  <a:cubicBezTo>
                    <a:pt x="9798" y="2149"/>
                    <a:pt x="14985" y="0"/>
                    <a:pt x="20393" y="0"/>
                  </a:cubicBezTo>
                  <a:close/>
                </a:path>
              </a:pathLst>
            </a:custGeom>
            <a:solidFill>
              <a:srgbClr val="FFFFFF">
                <a:alpha val="58824"/>
              </a:srgbClr>
            </a:solidFill>
            <a:ln w="38100" cap="rnd">
              <a:solidFill>
                <a:srgbClr val="000000">
                  <a:alpha val="58824"/>
                </a:srgbClr>
              </a:solidFill>
              <a:prstDash val="solid"/>
              <a:round/>
            </a:ln>
          </p:spPr>
        </p:sp>
        <p:sp>
          <p:nvSpPr>
            <p:cNvPr id="9" name="TextBox 9"/>
            <p:cNvSpPr txBox="1"/>
            <p:nvPr/>
          </p:nvSpPr>
          <p:spPr>
            <a:xfrm>
              <a:off x="0" y="-19050"/>
              <a:ext cx="2599595" cy="2198071"/>
            </a:xfrm>
            <a:prstGeom prst="rect">
              <a:avLst/>
            </a:prstGeom>
          </p:spPr>
          <p:txBody>
            <a:bodyPr lIns="50800" tIns="50800" rIns="50800" bIns="50800" rtlCol="0" anchor="ctr"/>
            <a:lstStyle/>
            <a:p>
              <a:pPr algn="ctr">
                <a:lnSpc>
                  <a:spcPts val="2860"/>
                </a:lnSpc>
              </a:pPr>
            </a:p>
          </p:txBody>
        </p:sp>
      </p:grpSp>
      <p:grpSp>
        <p:nvGrpSpPr>
          <p:cNvPr id="10" name="Group 10"/>
          <p:cNvGrpSpPr/>
          <p:nvPr/>
        </p:nvGrpSpPr>
        <p:grpSpPr>
          <a:xfrm>
            <a:off x="6985370" y="3100177"/>
            <a:ext cx="2718486" cy="271848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grpSp>
        <p:nvGrpSpPr>
          <p:cNvPr id="13" name="Group 13"/>
          <p:cNvGrpSpPr/>
          <p:nvPr/>
        </p:nvGrpSpPr>
        <p:grpSpPr>
          <a:xfrm>
            <a:off x="7106933" y="3209949"/>
            <a:ext cx="2498942" cy="249894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DB9E6">
                    <a:alpha val="100000"/>
                  </a:srgbClr>
                </a:gs>
                <a:gs pos="100000">
                  <a:srgbClr val="004AAD">
                    <a:alpha val="100000"/>
                  </a:srgbClr>
                </a:gs>
              </a:gsLst>
              <a:lin ang="0"/>
            </a:gra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sp>
        <p:nvSpPr>
          <p:cNvPr id="16" name="Freeform 16"/>
          <p:cNvSpPr/>
          <p:nvPr/>
        </p:nvSpPr>
        <p:spPr>
          <a:xfrm>
            <a:off x="7231251" y="3346059"/>
            <a:ext cx="2226723" cy="2226723"/>
          </a:xfrm>
          <a:custGeom>
            <a:avLst/>
            <a:gdLst/>
            <a:ahLst/>
            <a:cxnLst/>
            <a:rect l="l" t="t" r="r" b="b"/>
            <a:pathLst>
              <a:path w="2226723" h="2226723">
                <a:moveTo>
                  <a:pt x="0" y="0"/>
                </a:moveTo>
                <a:lnTo>
                  <a:pt x="2226724" y="0"/>
                </a:lnTo>
                <a:lnTo>
                  <a:pt x="2226724" y="2226723"/>
                </a:lnTo>
                <a:lnTo>
                  <a:pt x="0" y="22267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7" name="Group 17"/>
          <p:cNvGrpSpPr/>
          <p:nvPr/>
        </p:nvGrpSpPr>
        <p:grpSpPr>
          <a:xfrm>
            <a:off x="6985370" y="6084693"/>
            <a:ext cx="2718486" cy="271848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grpSp>
        <p:nvGrpSpPr>
          <p:cNvPr id="20" name="Group 20"/>
          <p:cNvGrpSpPr/>
          <p:nvPr/>
        </p:nvGrpSpPr>
        <p:grpSpPr>
          <a:xfrm>
            <a:off x="7106933" y="6194464"/>
            <a:ext cx="2498942" cy="2498942"/>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DB9E6">
                    <a:alpha val="100000"/>
                  </a:srgbClr>
                </a:gs>
                <a:gs pos="100000">
                  <a:srgbClr val="004AAD">
                    <a:alpha val="100000"/>
                  </a:srgbClr>
                </a:gs>
              </a:gsLst>
              <a:lin ang="0"/>
            </a:gra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710"/>
                </a:lnSpc>
              </a:pPr>
            </a:p>
          </p:txBody>
        </p:sp>
      </p:grpSp>
      <p:sp>
        <p:nvSpPr>
          <p:cNvPr id="23" name="Freeform 23"/>
          <p:cNvSpPr/>
          <p:nvPr/>
        </p:nvSpPr>
        <p:spPr>
          <a:xfrm>
            <a:off x="7462782" y="6550314"/>
            <a:ext cx="1787244" cy="1787244"/>
          </a:xfrm>
          <a:custGeom>
            <a:avLst/>
            <a:gdLst/>
            <a:ahLst/>
            <a:cxnLst/>
            <a:rect l="l" t="t" r="r" b="b"/>
            <a:pathLst>
              <a:path w="1787244" h="1787244">
                <a:moveTo>
                  <a:pt x="0" y="0"/>
                </a:moveTo>
                <a:lnTo>
                  <a:pt x="1787244" y="0"/>
                </a:lnTo>
                <a:lnTo>
                  <a:pt x="1787244" y="1787244"/>
                </a:lnTo>
                <a:lnTo>
                  <a:pt x="0" y="17872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TextBox 24"/>
          <p:cNvSpPr txBox="1"/>
          <p:nvPr/>
        </p:nvSpPr>
        <p:spPr>
          <a:xfrm>
            <a:off x="7334821" y="1660446"/>
            <a:ext cx="6567810" cy="898392"/>
          </a:xfrm>
          <a:prstGeom prst="rect">
            <a:avLst/>
          </a:prstGeom>
        </p:spPr>
        <p:txBody>
          <a:bodyPr lIns="0" tIns="0" rIns="0" bIns="0" rtlCol="0" anchor="t">
            <a:spAutoFit/>
          </a:bodyPr>
          <a:lstStyle/>
          <a:p>
            <a:pPr marL="0" lvl="0" indent="0" algn="ctr">
              <a:lnSpc>
                <a:spcPts val="7290"/>
              </a:lnSpc>
              <a:spcBef>
                <a:spcPct val="0"/>
              </a:spcBef>
            </a:pPr>
            <a:r>
              <a:rPr lang="en-US" sz="5285" spc="184">
                <a:solidFill>
                  <a:srgbClr val="010101"/>
                </a:solidFill>
                <a:latin typeface="Archivo Black" panose="020B0A03020202020B04"/>
              </a:rPr>
              <a:t>REQUIREMENTS</a:t>
            </a:r>
            <a:endParaRPr lang="en-US" sz="5285" spc="184">
              <a:solidFill>
                <a:srgbClr val="010101"/>
              </a:solidFill>
              <a:latin typeface="Archivo Black" panose="020B0A03020202020B04"/>
            </a:endParaRPr>
          </a:p>
        </p:txBody>
      </p:sp>
      <p:sp>
        <p:nvSpPr>
          <p:cNvPr id="25" name="TextBox 25"/>
          <p:cNvSpPr txBox="1"/>
          <p:nvPr/>
        </p:nvSpPr>
        <p:spPr>
          <a:xfrm>
            <a:off x="9942142" y="3714115"/>
            <a:ext cx="2706695" cy="518160"/>
          </a:xfrm>
          <a:prstGeom prst="rect">
            <a:avLst/>
          </a:prstGeom>
        </p:spPr>
        <p:txBody>
          <a:bodyPr lIns="0" tIns="0" rIns="0" bIns="0" rtlCol="0" anchor="t">
            <a:spAutoFit/>
          </a:bodyPr>
          <a:lstStyle/>
          <a:p>
            <a:pPr>
              <a:lnSpc>
                <a:spcPts val="4170"/>
              </a:lnSpc>
            </a:pPr>
            <a:r>
              <a:rPr lang="en-US" sz="3000" spc="-60">
                <a:solidFill>
                  <a:srgbClr val="010101"/>
                </a:solidFill>
                <a:latin typeface="Montserrat Light Bold" panose="00000800000000000000"/>
              </a:rPr>
              <a:t>HARDWARE</a:t>
            </a:r>
            <a:endParaRPr lang="en-US" sz="3000" spc="-60">
              <a:solidFill>
                <a:srgbClr val="010101"/>
              </a:solidFill>
              <a:latin typeface="Montserrat Light Bold" panose="00000800000000000000"/>
            </a:endParaRPr>
          </a:p>
        </p:txBody>
      </p:sp>
      <p:sp>
        <p:nvSpPr>
          <p:cNvPr id="26" name="TextBox 26"/>
          <p:cNvSpPr txBox="1"/>
          <p:nvPr/>
        </p:nvSpPr>
        <p:spPr>
          <a:xfrm>
            <a:off x="9915711" y="4308475"/>
            <a:ext cx="4069598" cy="835025"/>
          </a:xfrm>
          <a:prstGeom prst="rect">
            <a:avLst/>
          </a:prstGeom>
        </p:spPr>
        <p:txBody>
          <a:bodyPr lIns="0" tIns="0" rIns="0" bIns="0" rtlCol="0" anchor="t">
            <a:spAutoFit/>
          </a:bodyPr>
          <a:lstStyle/>
          <a:p>
            <a:pPr>
              <a:lnSpc>
                <a:spcPts val="3325"/>
              </a:lnSpc>
            </a:pPr>
            <a:r>
              <a:rPr lang="en-US" sz="2500" spc="19">
                <a:solidFill>
                  <a:srgbClr val="010101"/>
                </a:solidFill>
                <a:latin typeface="Kollektif Italics" panose="020B0604020101010102"/>
              </a:rPr>
              <a:t>Standard devices with 8GB RAM and 1GB storage.</a:t>
            </a:r>
            <a:endParaRPr lang="en-US" sz="2500" spc="19">
              <a:solidFill>
                <a:srgbClr val="010101"/>
              </a:solidFill>
              <a:latin typeface="Kollektif Italics" panose="020B0604020101010102"/>
            </a:endParaRPr>
          </a:p>
        </p:txBody>
      </p:sp>
      <p:sp>
        <p:nvSpPr>
          <p:cNvPr id="27" name="TextBox 27"/>
          <p:cNvSpPr txBox="1"/>
          <p:nvPr/>
        </p:nvSpPr>
        <p:spPr>
          <a:xfrm>
            <a:off x="9703778" y="6194425"/>
            <a:ext cx="2706695" cy="518160"/>
          </a:xfrm>
          <a:prstGeom prst="rect">
            <a:avLst/>
          </a:prstGeom>
        </p:spPr>
        <p:txBody>
          <a:bodyPr lIns="0" tIns="0" rIns="0" bIns="0" rtlCol="0" anchor="t">
            <a:spAutoFit/>
          </a:bodyPr>
          <a:lstStyle/>
          <a:p>
            <a:pPr>
              <a:lnSpc>
                <a:spcPts val="4170"/>
              </a:lnSpc>
            </a:pPr>
            <a:r>
              <a:rPr lang="en-US" sz="3000" spc="-60">
                <a:solidFill>
                  <a:srgbClr val="010101"/>
                </a:solidFill>
                <a:latin typeface="Montserrat Light Bold" panose="00000800000000000000"/>
              </a:rPr>
              <a:t>SOFTWARE</a:t>
            </a:r>
            <a:endParaRPr lang="en-US" sz="3000" spc="-60">
              <a:solidFill>
                <a:srgbClr val="010101"/>
              </a:solidFill>
              <a:latin typeface="Montserrat Light Bold" panose="00000800000000000000"/>
            </a:endParaRPr>
          </a:p>
        </p:txBody>
      </p:sp>
      <p:sp>
        <p:nvSpPr>
          <p:cNvPr id="28" name="TextBox 28"/>
          <p:cNvSpPr txBox="1"/>
          <p:nvPr/>
        </p:nvSpPr>
        <p:spPr>
          <a:xfrm>
            <a:off x="9942142" y="6892925"/>
            <a:ext cx="4706275" cy="1673225"/>
          </a:xfrm>
          <a:prstGeom prst="rect">
            <a:avLst/>
          </a:prstGeom>
        </p:spPr>
        <p:txBody>
          <a:bodyPr lIns="0" tIns="0" rIns="0" bIns="0" rtlCol="0" anchor="t">
            <a:spAutoFit/>
          </a:bodyPr>
          <a:lstStyle/>
          <a:p>
            <a:pPr>
              <a:lnSpc>
                <a:spcPts val="3325"/>
              </a:lnSpc>
            </a:pPr>
            <a:r>
              <a:rPr lang="en-US" sz="2500" spc="19">
                <a:solidFill>
                  <a:srgbClr val="010101"/>
                </a:solidFill>
                <a:latin typeface="Kollektif Italics" panose="020B0604020101010102"/>
              </a:rPr>
              <a:t>Visual Studio Code,Postman,Intellij IDEA,Java,AWS,MySQL,Github and Compatible Browsers.</a:t>
            </a:r>
            <a:endParaRPr lang="en-US" sz="2500" spc="19">
              <a:solidFill>
                <a:srgbClr val="010101"/>
              </a:solidFill>
              <a:latin typeface="Kollektif Italics" panose="020B0604020101010102"/>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5DB9E6">
                <a:alpha val="100000"/>
              </a:srgbClr>
            </a:gs>
            <a:gs pos="100000">
              <a:srgbClr val="004AAD">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9829821" y="3430757"/>
            <a:ext cx="4472696" cy="447269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a:off x="14532399" y="-3830879"/>
            <a:ext cx="6166608" cy="616660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a:off x="14929819" y="9021091"/>
            <a:ext cx="5371769" cy="537176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799835" y="-2457241"/>
            <a:ext cx="4227497" cy="15201482"/>
          </a:xfrm>
          <a:custGeom>
            <a:avLst/>
            <a:gdLst/>
            <a:ahLst/>
            <a:cxnLst/>
            <a:rect l="l" t="t" r="r" b="b"/>
            <a:pathLst>
              <a:path w="4227497" h="15201482">
                <a:moveTo>
                  <a:pt x="0" y="0"/>
                </a:moveTo>
                <a:lnTo>
                  <a:pt x="4227497" y="0"/>
                </a:lnTo>
                <a:lnTo>
                  <a:pt x="4227497" y="15201482"/>
                </a:lnTo>
                <a:lnTo>
                  <a:pt x="0" y="15201482"/>
                </a:lnTo>
                <a:lnTo>
                  <a:pt x="0" y="0"/>
                </a:lnTo>
                <a:close/>
              </a:path>
            </a:pathLst>
          </a:custGeom>
          <a:blipFill>
            <a:blip r:embed="rId1">
              <a:extLst>
                <a:ext uri="{96DAC541-7B7A-43D3-8B79-37D633B846F1}">
                  <asvg:svgBlip xmlns:asvg="http://schemas.microsoft.com/office/drawing/2016/SVG/main" r:embed="rId2"/>
                </a:ext>
              </a:extLst>
            </a:blip>
            <a:stretch>
              <a:fillRect l="-259585"/>
            </a:stretch>
          </a:blipFill>
        </p:spPr>
      </p:sp>
      <p:sp>
        <p:nvSpPr>
          <p:cNvPr id="12" name="Freeform 12"/>
          <p:cNvSpPr/>
          <p:nvPr/>
        </p:nvSpPr>
        <p:spPr>
          <a:xfrm rot="1578904">
            <a:off x="6584042" y="1392404"/>
            <a:ext cx="14404600" cy="2461877"/>
          </a:xfrm>
          <a:custGeom>
            <a:avLst/>
            <a:gdLst/>
            <a:ahLst/>
            <a:cxnLst/>
            <a:rect l="l" t="t" r="r" b="b"/>
            <a:pathLst>
              <a:path w="14404600" h="2461877">
                <a:moveTo>
                  <a:pt x="0" y="0"/>
                </a:moveTo>
                <a:lnTo>
                  <a:pt x="14404601" y="0"/>
                </a:lnTo>
                <a:lnTo>
                  <a:pt x="14404601" y="2461877"/>
                </a:lnTo>
                <a:lnTo>
                  <a:pt x="0" y="24618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7234445">
            <a:off x="-4014956" y="4757365"/>
            <a:ext cx="14280840" cy="3909380"/>
          </a:xfrm>
          <a:custGeom>
            <a:avLst/>
            <a:gdLst/>
            <a:ahLst/>
            <a:cxnLst/>
            <a:rect l="l" t="t" r="r" b="b"/>
            <a:pathLst>
              <a:path w="14280840" h="3909380">
                <a:moveTo>
                  <a:pt x="0" y="0"/>
                </a:moveTo>
                <a:lnTo>
                  <a:pt x="14280841" y="0"/>
                </a:lnTo>
                <a:lnTo>
                  <a:pt x="14280841" y="3909380"/>
                </a:lnTo>
                <a:lnTo>
                  <a:pt x="0" y="39093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TextBox 14"/>
          <p:cNvSpPr txBox="1"/>
          <p:nvPr/>
        </p:nvSpPr>
        <p:spPr>
          <a:xfrm>
            <a:off x="4418586" y="3907786"/>
            <a:ext cx="9883931" cy="2563700"/>
          </a:xfrm>
          <a:prstGeom prst="rect">
            <a:avLst/>
          </a:prstGeom>
        </p:spPr>
        <p:txBody>
          <a:bodyPr lIns="0" tIns="0" rIns="0" bIns="0" rtlCol="0" anchor="t">
            <a:spAutoFit/>
          </a:bodyPr>
          <a:lstStyle/>
          <a:p>
            <a:pPr>
              <a:lnSpc>
                <a:spcPts val="20960"/>
              </a:lnSpc>
            </a:pPr>
            <a:r>
              <a:rPr lang="en-US" sz="14970">
                <a:solidFill>
                  <a:srgbClr val="FFFFFF"/>
                </a:solidFill>
                <a:latin typeface="Alata" panose="00000500000000000000"/>
              </a:rPr>
              <a:t>Thank </a:t>
            </a:r>
            <a:r>
              <a:rPr lang="en-US" sz="14970">
                <a:solidFill>
                  <a:srgbClr val="2B4A9D"/>
                </a:solidFill>
                <a:latin typeface="Alata" panose="00000500000000000000"/>
              </a:rPr>
              <a:t>You</a:t>
            </a:r>
            <a:endParaRPr lang="en-US" sz="14970">
              <a:solidFill>
                <a:srgbClr val="2B4A9D"/>
              </a:solidFill>
              <a:latin typeface="Alata" panose="00000500000000000000"/>
            </a:endParaRP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2042</Words>
  <Application>WPS Presentation</Application>
  <PresentationFormat>Custom</PresentationFormat>
  <Paragraphs>100</Paragraphs>
  <Slides>8</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8</vt:i4>
      </vt:variant>
    </vt:vector>
  </HeadingPairs>
  <TitlesOfParts>
    <vt:vector size="27" baseType="lpstr">
      <vt:lpstr>Arial</vt:lpstr>
      <vt:lpstr>SimSun</vt:lpstr>
      <vt:lpstr>Wingdings</vt:lpstr>
      <vt:lpstr>Poppins Heavy</vt:lpstr>
      <vt:lpstr>Lato</vt:lpstr>
      <vt:lpstr>Poppins Ultra-Bold</vt:lpstr>
      <vt:lpstr>Calibri</vt:lpstr>
      <vt:lpstr>Montserrat Light Bold</vt:lpstr>
      <vt:lpstr>Montserrat Light</vt:lpstr>
      <vt:lpstr>Lato Bold</vt:lpstr>
      <vt:lpstr>Segoe Print</vt:lpstr>
      <vt:lpstr>Montserrat Classic</vt:lpstr>
      <vt:lpstr>Archivo Black</vt:lpstr>
      <vt:lpstr>Kollektif Italics</vt:lpstr>
      <vt:lpstr>Alata</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and Professional Company Business Proposal Presentation</dc:title>
  <dc:creator/>
  <cp:lastModifiedBy>sabih</cp:lastModifiedBy>
  <cp:revision>5</cp:revision>
  <dcterms:created xsi:type="dcterms:W3CDTF">2006-08-16T00:00:00Z</dcterms:created>
  <dcterms:modified xsi:type="dcterms:W3CDTF">2024-02-04T19:12:13Z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5B893172EC52427192C7C34FE123CF97</vt:lpwstr>
  </property>
  <property fmtid="{D5CDD505-2E9C-101B-9397-08002B2CF9AE}" pid="3" name="KSOProductBuildVer">
    <vt:lpwstr>1033-11.2.0.11225</vt:lpwstr>
  </property>
</Properties>
</file>