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26E52B8-8772-4C40-B154-54EA00895C7B}"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 name="PlaceHolder 2"/>
          <p:cNvSpPr>
            <a:spLocks noGrp="1"/>
          </p:cNvSpPr>
          <p:nvPr>
            <p:ph/>
          </p:nvPr>
        </p:nvSpPr>
        <p:spPr>
          <a:xfrm>
            <a:off x="900000" y="1440000"/>
            <a:ext cx="827964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3"/>
          <p:cNvSpPr>
            <a:spLocks noGrp="1"/>
          </p:cNvSpPr>
          <p:nvPr>
            <p:ph/>
          </p:nvPr>
        </p:nvSpPr>
        <p:spPr>
          <a:xfrm>
            <a:off x="900000" y="3320280"/>
            <a:ext cx="827964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2D25D29-7ABF-4F9D-8955-DE60BBACCBE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 name="PlaceHolder 2"/>
          <p:cNvSpPr>
            <a:spLocks noGrp="1"/>
          </p:cNvSpPr>
          <p:nvPr>
            <p:ph/>
          </p:nvPr>
        </p:nvSpPr>
        <p:spPr>
          <a:xfrm>
            <a:off x="900000" y="144000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3"/>
          <p:cNvSpPr>
            <a:spLocks noGrp="1"/>
          </p:cNvSpPr>
          <p:nvPr>
            <p:ph/>
          </p:nvPr>
        </p:nvSpPr>
        <p:spPr>
          <a:xfrm>
            <a:off x="5142600" y="144000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4"/>
          <p:cNvSpPr>
            <a:spLocks noGrp="1"/>
          </p:cNvSpPr>
          <p:nvPr>
            <p:ph/>
          </p:nvPr>
        </p:nvSpPr>
        <p:spPr>
          <a:xfrm>
            <a:off x="900000" y="332028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5"/>
          <p:cNvSpPr>
            <a:spLocks noGrp="1"/>
          </p:cNvSpPr>
          <p:nvPr>
            <p:ph/>
          </p:nvPr>
        </p:nvSpPr>
        <p:spPr>
          <a:xfrm>
            <a:off x="5142600" y="332028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4B9468E-7EA6-4C52-8DF3-AEA9C61D4CF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4" name="PlaceHolder 2"/>
          <p:cNvSpPr>
            <a:spLocks noGrp="1"/>
          </p:cNvSpPr>
          <p:nvPr>
            <p:ph/>
          </p:nvPr>
        </p:nvSpPr>
        <p:spPr>
          <a:xfrm>
            <a:off x="900000" y="1440000"/>
            <a:ext cx="266580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 name="PlaceHolder 3"/>
          <p:cNvSpPr>
            <a:spLocks noGrp="1"/>
          </p:cNvSpPr>
          <p:nvPr>
            <p:ph/>
          </p:nvPr>
        </p:nvSpPr>
        <p:spPr>
          <a:xfrm>
            <a:off x="3699360" y="1440000"/>
            <a:ext cx="266580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4"/>
          <p:cNvSpPr>
            <a:spLocks noGrp="1"/>
          </p:cNvSpPr>
          <p:nvPr>
            <p:ph/>
          </p:nvPr>
        </p:nvSpPr>
        <p:spPr>
          <a:xfrm>
            <a:off x="6499080" y="1440000"/>
            <a:ext cx="266580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 name="PlaceHolder 5"/>
          <p:cNvSpPr>
            <a:spLocks noGrp="1"/>
          </p:cNvSpPr>
          <p:nvPr>
            <p:ph/>
          </p:nvPr>
        </p:nvSpPr>
        <p:spPr>
          <a:xfrm>
            <a:off x="900000" y="3320280"/>
            <a:ext cx="266580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 name="PlaceHolder 6"/>
          <p:cNvSpPr>
            <a:spLocks noGrp="1"/>
          </p:cNvSpPr>
          <p:nvPr>
            <p:ph/>
          </p:nvPr>
        </p:nvSpPr>
        <p:spPr>
          <a:xfrm>
            <a:off x="3699360" y="3320280"/>
            <a:ext cx="266580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 name="PlaceHolder 7"/>
          <p:cNvSpPr>
            <a:spLocks noGrp="1"/>
          </p:cNvSpPr>
          <p:nvPr>
            <p:ph/>
          </p:nvPr>
        </p:nvSpPr>
        <p:spPr>
          <a:xfrm>
            <a:off x="6499080" y="3320280"/>
            <a:ext cx="266580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BC1B005-7A0F-4B68-A590-464878308996}"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type="subTitle"/>
          </p:nvPr>
        </p:nvSpPr>
        <p:spPr>
          <a:xfrm>
            <a:off x="900000" y="1440000"/>
            <a:ext cx="8279640" cy="359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EB9B69E-AC53-403B-A628-47A2333A5C44}"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 name="PlaceHolder 2"/>
          <p:cNvSpPr>
            <a:spLocks noGrp="1"/>
          </p:cNvSpPr>
          <p:nvPr>
            <p:ph/>
          </p:nvPr>
        </p:nvSpPr>
        <p:spPr>
          <a:xfrm>
            <a:off x="900000" y="1440000"/>
            <a:ext cx="8279640" cy="35996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84A670A-9D79-4E58-9835-975C2C4C119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900000" y="1440000"/>
            <a:ext cx="4040280" cy="35996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5142600" y="1440000"/>
            <a:ext cx="4040280" cy="35996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ADB391C-FBBF-4D99-A58B-1311A7818C1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984935F-9CFA-4FAC-89C1-D6C34C4F2C8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3240000" y="450000"/>
            <a:ext cx="3599640" cy="41716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93A5BD3-DBD4-4335-B930-0593A994F4B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 name="PlaceHolder 2"/>
          <p:cNvSpPr>
            <a:spLocks noGrp="1"/>
          </p:cNvSpPr>
          <p:nvPr>
            <p:ph/>
          </p:nvPr>
        </p:nvSpPr>
        <p:spPr>
          <a:xfrm>
            <a:off x="900000" y="144000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3"/>
          <p:cNvSpPr>
            <a:spLocks noGrp="1"/>
          </p:cNvSpPr>
          <p:nvPr>
            <p:ph/>
          </p:nvPr>
        </p:nvSpPr>
        <p:spPr>
          <a:xfrm>
            <a:off x="5142600" y="1440000"/>
            <a:ext cx="4040280" cy="35996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 name="PlaceHolder 4"/>
          <p:cNvSpPr>
            <a:spLocks noGrp="1"/>
          </p:cNvSpPr>
          <p:nvPr>
            <p:ph/>
          </p:nvPr>
        </p:nvSpPr>
        <p:spPr>
          <a:xfrm>
            <a:off x="900000" y="332028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D11B12C-D567-415E-B6B3-B7F53BAA4D0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 name="PlaceHolder 2"/>
          <p:cNvSpPr>
            <a:spLocks noGrp="1"/>
          </p:cNvSpPr>
          <p:nvPr>
            <p:ph/>
          </p:nvPr>
        </p:nvSpPr>
        <p:spPr>
          <a:xfrm>
            <a:off x="900000" y="1440000"/>
            <a:ext cx="4040280" cy="35996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3"/>
          <p:cNvSpPr>
            <a:spLocks noGrp="1"/>
          </p:cNvSpPr>
          <p:nvPr>
            <p:ph/>
          </p:nvPr>
        </p:nvSpPr>
        <p:spPr>
          <a:xfrm>
            <a:off x="5142600" y="144000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4"/>
          <p:cNvSpPr>
            <a:spLocks noGrp="1"/>
          </p:cNvSpPr>
          <p:nvPr>
            <p:ph/>
          </p:nvPr>
        </p:nvSpPr>
        <p:spPr>
          <a:xfrm>
            <a:off x="5142600" y="332028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08EABE-3250-4411-B8C0-52E23ADB55C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40000" y="274680"/>
            <a:ext cx="3599640" cy="12502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 name="PlaceHolder 2"/>
          <p:cNvSpPr>
            <a:spLocks noGrp="1"/>
          </p:cNvSpPr>
          <p:nvPr>
            <p:ph/>
          </p:nvPr>
        </p:nvSpPr>
        <p:spPr>
          <a:xfrm>
            <a:off x="900000" y="144000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5142600" y="1440000"/>
            <a:ext cx="404028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900000" y="3320280"/>
            <a:ext cx="8279640" cy="171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27C7E58-9633-49D7-8B65-81388E66CDC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13709"/>
        </a:solidFill>
        <a:effectLst/>
      </p:bgPr>
    </p:bg>
    <p:spTree>
      <p:nvGrpSpPr>
        <p:cNvPr id="1" name=""/>
        <p:cNvGrpSpPr/>
        <p:nvPr/>
      </p:nvGrpSpPr>
      <p:grpSpPr>
        <a:xfrm>
          <a:off x="0" y="0"/>
          <a:ext cx="0" cy="0"/>
          <a:chOff x="0" y="0"/>
          <a:chExt cx="0" cy="0"/>
        </a:xfrm>
      </p:grpSpPr>
      <p:sp>
        <p:nvSpPr>
          <p:cNvPr id="14" name="Rectangle 13"/>
          <p:cNvSpPr/>
          <p:nvPr/>
        </p:nvSpPr>
        <p:spPr>
          <a:xfrm rot="60000">
            <a:off x="356400" y="139680"/>
            <a:ext cx="9434880" cy="5219640"/>
          </a:xfrm>
          <a:prstGeom prst="rect">
            <a:avLst/>
          </a:prstGeom>
          <a:gradFill rotWithShape="0">
            <a:gsLst>
              <a:gs pos="0">
                <a:srgbClr val="158466"/>
              </a:gs>
              <a:gs pos="67000">
                <a:srgbClr val="2A6099"/>
              </a:gs>
              <a:gs pos="100000">
                <a:srgbClr val="2A6099"/>
              </a:gs>
            </a:gsLst>
            <a:path path="circle">
              <a:fillToRect l="50000" t="80000" r="50000" b="20000"/>
            </a:path>
          </a:gradFill>
          <a:ln w="108000">
            <a:solidFill>
              <a:srgbClr val="FFFFFF"/>
            </a:solidFill>
            <a:miter/>
          </a:ln>
        </p:spPr>
        <p:style>
          <a:lnRef idx="0">
            <a:scrgbClr r="0" g="0" b="0"/>
          </a:lnRef>
          <a:fillRef idx="0">
            <a:scrgbClr r="0" g="0" b="0"/>
          </a:fillRef>
          <a:effectRef idx="0">
            <a:scrgbClr r="0" g="0" b="0"/>
          </a:effectRef>
          <a:fontRef idx="minor"/>
        </p:style>
      </p:sp>
      <p:sp>
        <p:nvSpPr>
          <p:cNvPr id="15" name="Rectangle 14"/>
          <p:cNvSpPr/>
          <p:nvPr/>
        </p:nvSpPr>
        <p:spPr>
          <a:xfrm>
            <a:off x="437760" y="257760"/>
            <a:ext cx="9101880" cy="5321880"/>
          </a:xfrm>
          <a:prstGeom prst="rect">
            <a:avLst/>
          </a:prstGeom>
          <a:solidFill>
            <a:srgbClr val="111111">
              <a:alpha val="64000"/>
            </a:srgbClr>
          </a:solidFill>
          <a:ln w="108000">
            <a:noFill/>
          </a:ln>
        </p:spPr>
        <p:style>
          <a:lnRef idx="0">
            <a:scrgbClr r="0" g="0" b="0"/>
          </a:lnRef>
          <a:fillRef idx="0">
            <a:scrgbClr r="0" g="0" b="0"/>
          </a:fillRef>
          <a:effectRef idx="0">
            <a:scrgbClr r="0" g="0" b="0"/>
          </a:effectRef>
          <a:fontRef idx="minor"/>
        </p:style>
      </p:sp>
      <p:sp>
        <p:nvSpPr>
          <p:cNvPr id="2" name="Rectangle 1"/>
          <p:cNvSpPr/>
          <p:nvPr/>
        </p:nvSpPr>
        <p:spPr>
          <a:xfrm>
            <a:off x="540000" y="360000"/>
            <a:ext cx="8999640" cy="5219640"/>
          </a:xfrm>
          <a:prstGeom prst="rect">
            <a:avLst/>
          </a:prstGeom>
          <a:gradFill rotWithShape="0">
            <a:gsLst>
              <a:gs pos="0">
                <a:srgbClr val="FFFF00"/>
              </a:gs>
              <a:gs pos="100000">
                <a:srgbClr val="FF8000"/>
              </a:gs>
            </a:gsLst>
            <a:path path="circle">
              <a:fillToRect l="50000" t="100000" r="50000"/>
            </a:path>
          </a:gradFill>
          <a:ln w="108000">
            <a:solidFill>
              <a:srgbClr val="FFFFFF"/>
            </a:solidFill>
            <a:miter/>
          </a:ln>
        </p:spPr>
        <p:style>
          <a:lnRef idx="0">
            <a:scrgbClr r="0" g="0" b="0"/>
          </a:lnRef>
          <a:fillRef idx="0">
            <a:scrgbClr r="0" g="0" b="0"/>
          </a:fillRef>
          <a:effectRef idx="0">
            <a:scrgbClr r="0" g="0" b="0"/>
          </a:effectRef>
          <a:fontRef idx="minor"/>
        </p:style>
      </p:sp>
      <p:sp>
        <p:nvSpPr>
          <p:cNvPr id="3" name="Freeform: Shape 2"/>
          <p:cNvSpPr/>
          <p:nvPr/>
        </p:nvSpPr>
        <p:spPr>
          <a:xfrm>
            <a:off x="454320" y="1209600"/>
            <a:ext cx="9216360" cy="4911120"/>
          </a:xfrm>
          <a:custGeom>
            <a:avLst/>
            <a:gdLst/>
            <a:ahLst/>
            <a:cxnLst/>
            <a:rect l="l" t="t" r="r" b="b"/>
            <a:pathLst>
              <a:path w="25602" h="13643">
                <a:moveTo>
                  <a:pt x="1816" y="6343"/>
                </a:moveTo>
                <a:cubicBezTo>
                  <a:pt x="1913" y="6343"/>
                  <a:pt x="2007" y="6368"/>
                  <a:pt x="2090" y="6416"/>
                </a:cubicBezTo>
                <a:lnTo>
                  <a:pt x="9467" y="10677"/>
                </a:lnTo>
                <a:lnTo>
                  <a:pt x="3444" y="4654"/>
                </a:lnTo>
                <a:cubicBezTo>
                  <a:pt x="3376" y="4586"/>
                  <a:pt x="3327" y="4501"/>
                  <a:pt x="3302" y="4408"/>
                </a:cubicBezTo>
                <a:cubicBezTo>
                  <a:pt x="3277" y="4315"/>
                  <a:pt x="3277" y="4217"/>
                  <a:pt x="3302" y="4124"/>
                </a:cubicBezTo>
                <a:cubicBezTo>
                  <a:pt x="3327" y="4031"/>
                  <a:pt x="3376" y="3947"/>
                  <a:pt x="3444" y="3878"/>
                </a:cubicBezTo>
                <a:cubicBezTo>
                  <a:pt x="3512" y="3810"/>
                  <a:pt x="3597" y="3761"/>
                  <a:pt x="3690" y="3736"/>
                </a:cubicBezTo>
                <a:cubicBezTo>
                  <a:pt x="3783" y="3712"/>
                  <a:pt x="3881" y="3712"/>
                  <a:pt x="3974" y="3736"/>
                </a:cubicBezTo>
                <a:cubicBezTo>
                  <a:pt x="4067" y="3761"/>
                  <a:pt x="4152" y="3810"/>
                  <a:pt x="4220" y="3878"/>
                </a:cubicBezTo>
                <a:lnTo>
                  <a:pt x="10240" y="9898"/>
                </a:lnTo>
                <a:lnTo>
                  <a:pt x="5984" y="2523"/>
                </a:lnTo>
                <a:cubicBezTo>
                  <a:pt x="5935" y="2440"/>
                  <a:pt x="5910" y="2345"/>
                  <a:pt x="5910" y="2249"/>
                </a:cubicBezTo>
                <a:cubicBezTo>
                  <a:pt x="5910" y="2153"/>
                  <a:pt x="5935" y="2058"/>
                  <a:pt x="5984" y="1975"/>
                </a:cubicBezTo>
                <a:cubicBezTo>
                  <a:pt x="6032" y="1892"/>
                  <a:pt x="6101" y="1822"/>
                  <a:pt x="6184" y="1774"/>
                </a:cubicBezTo>
                <a:cubicBezTo>
                  <a:pt x="6268" y="1726"/>
                  <a:pt x="6362" y="1701"/>
                  <a:pt x="6459" y="1701"/>
                </a:cubicBezTo>
                <a:cubicBezTo>
                  <a:pt x="6555" y="1701"/>
                  <a:pt x="6650" y="1726"/>
                  <a:pt x="6733" y="1774"/>
                </a:cubicBezTo>
                <a:cubicBezTo>
                  <a:pt x="6816" y="1822"/>
                  <a:pt x="6886" y="1892"/>
                  <a:pt x="6934" y="1975"/>
                </a:cubicBezTo>
                <a:lnTo>
                  <a:pt x="11194" y="9357"/>
                </a:lnTo>
                <a:lnTo>
                  <a:pt x="8987" y="1122"/>
                </a:lnTo>
                <a:cubicBezTo>
                  <a:pt x="8962" y="1029"/>
                  <a:pt x="8962" y="931"/>
                  <a:pt x="8987" y="838"/>
                </a:cubicBezTo>
                <a:cubicBezTo>
                  <a:pt x="9012" y="745"/>
                  <a:pt x="9061" y="661"/>
                  <a:pt x="9129" y="593"/>
                </a:cubicBezTo>
                <a:cubicBezTo>
                  <a:pt x="9197" y="524"/>
                  <a:pt x="9282" y="476"/>
                  <a:pt x="9375" y="451"/>
                </a:cubicBezTo>
                <a:cubicBezTo>
                  <a:pt x="9468" y="426"/>
                  <a:pt x="9566" y="426"/>
                  <a:pt x="9659" y="451"/>
                </a:cubicBezTo>
                <a:cubicBezTo>
                  <a:pt x="9752" y="476"/>
                  <a:pt x="9837" y="524"/>
                  <a:pt x="9905" y="593"/>
                </a:cubicBezTo>
                <a:cubicBezTo>
                  <a:pt x="9973" y="661"/>
                  <a:pt x="10022" y="745"/>
                  <a:pt x="10047" y="838"/>
                </a:cubicBezTo>
                <a:lnTo>
                  <a:pt x="12253" y="9073"/>
                </a:lnTo>
                <a:lnTo>
                  <a:pt x="12253" y="549"/>
                </a:lnTo>
                <a:cubicBezTo>
                  <a:pt x="12253" y="452"/>
                  <a:pt x="12279" y="358"/>
                  <a:pt x="12327" y="274"/>
                </a:cubicBezTo>
                <a:cubicBezTo>
                  <a:pt x="12375" y="191"/>
                  <a:pt x="12444" y="122"/>
                  <a:pt x="12528" y="73"/>
                </a:cubicBezTo>
                <a:cubicBezTo>
                  <a:pt x="12611" y="25"/>
                  <a:pt x="12706" y="0"/>
                  <a:pt x="12802" y="0"/>
                </a:cubicBezTo>
                <a:cubicBezTo>
                  <a:pt x="12898" y="0"/>
                  <a:pt x="12993" y="25"/>
                  <a:pt x="13076" y="73"/>
                </a:cubicBezTo>
                <a:cubicBezTo>
                  <a:pt x="13159" y="122"/>
                  <a:pt x="13229" y="191"/>
                  <a:pt x="13277" y="274"/>
                </a:cubicBezTo>
                <a:cubicBezTo>
                  <a:pt x="13325" y="358"/>
                  <a:pt x="13350" y="452"/>
                  <a:pt x="13350" y="549"/>
                </a:cubicBezTo>
                <a:lnTo>
                  <a:pt x="13350" y="9065"/>
                </a:lnTo>
                <a:lnTo>
                  <a:pt x="15554" y="842"/>
                </a:lnTo>
                <a:cubicBezTo>
                  <a:pt x="15579" y="749"/>
                  <a:pt x="15628" y="664"/>
                  <a:pt x="15696" y="596"/>
                </a:cubicBezTo>
                <a:cubicBezTo>
                  <a:pt x="15764" y="528"/>
                  <a:pt x="15849" y="479"/>
                  <a:pt x="15942" y="454"/>
                </a:cubicBezTo>
                <a:cubicBezTo>
                  <a:pt x="16035" y="429"/>
                  <a:pt x="16132" y="429"/>
                  <a:pt x="16225" y="454"/>
                </a:cubicBezTo>
                <a:cubicBezTo>
                  <a:pt x="16318" y="479"/>
                  <a:pt x="16403" y="528"/>
                  <a:pt x="16471" y="596"/>
                </a:cubicBezTo>
                <a:cubicBezTo>
                  <a:pt x="16539" y="664"/>
                  <a:pt x="16588" y="749"/>
                  <a:pt x="16613" y="842"/>
                </a:cubicBezTo>
                <a:cubicBezTo>
                  <a:pt x="16638" y="935"/>
                  <a:pt x="16638" y="1033"/>
                  <a:pt x="16613" y="1126"/>
                </a:cubicBezTo>
                <a:lnTo>
                  <a:pt x="14408" y="9358"/>
                </a:lnTo>
                <a:lnTo>
                  <a:pt x="18670" y="1975"/>
                </a:lnTo>
                <a:cubicBezTo>
                  <a:pt x="18718" y="1892"/>
                  <a:pt x="18788" y="1822"/>
                  <a:pt x="18871" y="1774"/>
                </a:cubicBezTo>
                <a:cubicBezTo>
                  <a:pt x="18954" y="1726"/>
                  <a:pt x="19049" y="1701"/>
                  <a:pt x="19145" y="1701"/>
                </a:cubicBezTo>
                <a:cubicBezTo>
                  <a:pt x="19241" y="1701"/>
                  <a:pt x="19336" y="1726"/>
                  <a:pt x="19419" y="1774"/>
                </a:cubicBezTo>
                <a:cubicBezTo>
                  <a:pt x="19503" y="1822"/>
                  <a:pt x="19572" y="1892"/>
                  <a:pt x="19620" y="1975"/>
                </a:cubicBezTo>
                <a:cubicBezTo>
                  <a:pt x="19668" y="2058"/>
                  <a:pt x="19694" y="2153"/>
                  <a:pt x="19694" y="2249"/>
                </a:cubicBezTo>
                <a:cubicBezTo>
                  <a:pt x="19694" y="2346"/>
                  <a:pt x="19668" y="2440"/>
                  <a:pt x="19620" y="2524"/>
                </a:cubicBezTo>
                <a:lnTo>
                  <a:pt x="19620" y="2523"/>
                </a:lnTo>
                <a:lnTo>
                  <a:pt x="19620" y="2524"/>
                </a:lnTo>
                <a:lnTo>
                  <a:pt x="15363" y="9897"/>
                </a:lnTo>
                <a:lnTo>
                  <a:pt x="21382" y="3878"/>
                </a:lnTo>
                <a:cubicBezTo>
                  <a:pt x="21450" y="3810"/>
                  <a:pt x="21535" y="3761"/>
                  <a:pt x="21628" y="3736"/>
                </a:cubicBezTo>
                <a:cubicBezTo>
                  <a:pt x="21721" y="3711"/>
                  <a:pt x="21819" y="3711"/>
                  <a:pt x="21912" y="3736"/>
                </a:cubicBezTo>
                <a:cubicBezTo>
                  <a:pt x="22005" y="3761"/>
                  <a:pt x="22090" y="3810"/>
                  <a:pt x="22158" y="3878"/>
                </a:cubicBezTo>
                <a:cubicBezTo>
                  <a:pt x="22226" y="3946"/>
                  <a:pt x="22275" y="4031"/>
                  <a:pt x="22300" y="4124"/>
                </a:cubicBezTo>
                <a:cubicBezTo>
                  <a:pt x="22325" y="4217"/>
                  <a:pt x="22325" y="4315"/>
                  <a:pt x="22300" y="4408"/>
                </a:cubicBezTo>
                <a:cubicBezTo>
                  <a:pt x="22275" y="4501"/>
                  <a:pt x="22226" y="4585"/>
                  <a:pt x="22158" y="4653"/>
                </a:cubicBezTo>
                <a:lnTo>
                  <a:pt x="16131" y="10681"/>
                </a:lnTo>
                <a:lnTo>
                  <a:pt x="23513" y="6418"/>
                </a:lnTo>
                <a:cubicBezTo>
                  <a:pt x="23597" y="6370"/>
                  <a:pt x="23691" y="6345"/>
                  <a:pt x="23788" y="6345"/>
                </a:cubicBezTo>
                <a:cubicBezTo>
                  <a:pt x="23884" y="6345"/>
                  <a:pt x="23978" y="6370"/>
                  <a:pt x="24062" y="6418"/>
                </a:cubicBezTo>
                <a:cubicBezTo>
                  <a:pt x="24145" y="6466"/>
                  <a:pt x="24214" y="6536"/>
                  <a:pt x="24263" y="6619"/>
                </a:cubicBezTo>
                <a:cubicBezTo>
                  <a:pt x="24311" y="6702"/>
                  <a:pt x="24336" y="6797"/>
                  <a:pt x="24336" y="6893"/>
                </a:cubicBezTo>
                <a:cubicBezTo>
                  <a:pt x="24336" y="6990"/>
                  <a:pt x="24311" y="7084"/>
                  <a:pt x="24263" y="7168"/>
                </a:cubicBezTo>
                <a:cubicBezTo>
                  <a:pt x="24214" y="7251"/>
                  <a:pt x="24145" y="7320"/>
                  <a:pt x="24062" y="7368"/>
                </a:cubicBezTo>
                <a:lnTo>
                  <a:pt x="16689" y="11625"/>
                </a:lnTo>
                <a:lnTo>
                  <a:pt x="24911" y="9422"/>
                </a:lnTo>
                <a:cubicBezTo>
                  <a:pt x="25004" y="9397"/>
                  <a:pt x="25102" y="9397"/>
                  <a:pt x="25195" y="9422"/>
                </a:cubicBezTo>
                <a:cubicBezTo>
                  <a:pt x="25288" y="9447"/>
                  <a:pt x="25373" y="9496"/>
                  <a:pt x="25441" y="9564"/>
                </a:cubicBezTo>
                <a:cubicBezTo>
                  <a:pt x="25509" y="9632"/>
                  <a:pt x="25558" y="9717"/>
                  <a:pt x="25583" y="9810"/>
                </a:cubicBezTo>
                <a:cubicBezTo>
                  <a:pt x="25608" y="9903"/>
                  <a:pt x="25608" y="10001"/>
                  <a:pt x="25583" y="10094"/>
                </a:cubicBezTo>
                <a:cubicBezTo>
                  <a:pt x="25558" y="10187"/>
                  <a:pt x="25509" y="10272"/>
                  <a:pt x="25441" y="10340"/>
                </a:cubicBezTo>
                <a:cubicBezTo>
                  <a:pt x="25373" y="10408"/>
                  <a:pt x="25288" y="10457"/>
                  <a:pt x="25195" y="10482"/>
                </a:cubicBezTo>
                <a:lnTo>
                  <a:pt x="13470" y="13623"/>
                </a:lnTo>
                <a:cubicBezTo>
                  <a:pt x="13377" y="13648"/>
                  <a:pt x="13280" y="13648"/>
                  <a:pt x="13187" y="13623"/>
                </a:cubicBezTo>
                <a:cubicBezTo>
                  <a:pt x="13094" y="13598"/>
                  <a:pt x="13009" y="13549"/>
                  <a:pt x="12941" y="13481"/>
                </a:cubicBezTo>
                <a:cubicBezTo>
                  <a:pt x="12874" y="13415"/>
                  <a:pt x="12826" y="13333"/>
                  <a:pt x="12801" y="13243"/>
                </a:cubicBezTo>
                <a:cubicBezTo>
                  <a:pt x="12775" y="13333"/>
                  <a:pt x="12727" y="13416"/>
                  <a:pt x="12661" y="13482"/>
                </a:cubicBezTo>
                <a:cubicBezTo>
                  <a:pt x="12593" y="13550"/>
                  <a:pt x="12508" y="13599"/>
                  <a:pt x="12415" y="13624"/>
                </a:cubicBezTo>
                <a:cubicBezTo>
                  <a:pt x="12322" y="13649"/>
                  <a:pt x="12224" y="13649"/>
                  <a:pt x="12131" y="13624"/>
                </a:cubicBezTo>
                <a:lnTo>
                  <a:pt x="12130" y="13624"/>
                </a:lnTo>
                <a:lnTo>
                  <a:pt x="407" y="10483"/>
                </a:lnTo>
                <a:cubicBezTo>
                  <a:pt x="314" y="10458"/>
                  <a:pt x="229" y="10409"/>
                  <a:pt x="161" y="10341"/>
                </a:cubicBezTo>
                <a:cubicBezTo>
                  <a:pt x="93" y="10273"/>
                  <a:pt x="44" y="10188"/>
                  <a:pt x="19" y="10095"/>
                </a:cubicBezTo>
                <a:cubicBezTo>
                  <a:pt x="-6" y="10002"/>
                  <a:pt x="-6" y="9904"/>
                  <a:pt x="19" y="9811"/>
                </a:cubicBezTo>
                <a:cubicBezTo>
                  <a:pt x="44" y="9718"/>
                  <a:pt x="93" y="9633"/>
                  <a:pt x="161" y="9565"/>
                </a:cubicBezTo>
                <a:cubicBezTo>
                  <a:pt x="229" y="9497"/>
                  <a:pt x="314" y="9448"/>
                  <a:pt x="407" y="9423"/>
                </a:cubicBezTo>
                <a:cubicBezTo>
                  <a:pt x="500" y="9398"/>
                  <a:pt x="597" y="9398"/>
                  <a:pt x="690" y="9423"/>
                </a:cubicBezTo>
                <a:lnTo>
                  <a:pt x="8921" y="11628"/>
                </a:lnTo>
                <a:lnTo>
                  <a:pt x="1542" y="7366"/>
                </a:lnTo>
                <a:cubicBezTo>
                  <a:pt x="1458" y="7318"/>
                  <a:pt x="1389" y="7249"/>
                  <a:pt x="1341" y="7165"/>
                </a:cubicBezTo>
                <a:cubicBezTo>
                  <a:pt x="1293" y="7082"/>
                  <a:pt x="1268" y="6987"/>
                  <a:pt x="1268" y="6891"/>
                </a:cubicBezTo>
                <a:cubicBezTo>
                  <a:pt x="1268" y="6795"/>
                  <a:pt x="1293" y="6700"/>
                  <a:pt x="1341" y="6617"/>
                </a:cubicBezTo>
                <a:cubicBezTo>
                  <a:pt x="1389" y="6534"/>
                  <a:pt x="1459" y="6464"/>
                  <a:pt x="1542" y="6416"/>
                </a:cubicBezTo>
                <a:cubicBezTo>
                  <a:pt x="1625" y="6368"/>
                  <a:pt x="1720" y="6343"/>
                  <a:pt x="1816" y="6343"/>
                </a:cubicBezTo>
                <a:close/>
              </a:path>
            </a:pathLst>
          </a:custGeom>
          <a:solidFill>
            <a:srgbClr val="FFFFA6">
              <a:alpha val="4000"/>
            </a:srgbClr>
          </a:solidFill>
          <a:ln w="0">
            <a:noFill/>
          </a:ln>
        </p:spPr>
        <p:style>
          <a:lnRef idx="0">
            <a:scrgbClr r="0" g="0" b="0"/>
          </a:lnRef>
          <a:fillRef idx="0">
            <a:scrgbClr r="0" g="0" b="0"/>
          </a:fillRef>
          <a:effectRef idx="0">
            <a:scrgbClr r="0" g="0" b="0"/>
          </a:effectRef>
          <a:fontRef idx="minor"/>
        </p:style>
      </p:sp>
      <p:grpSp>
        <p:nvGrpSpPr>
          <p:cNvPr id="4" name="Group 3"/>
          <p:cNvGrpSpPr/>
          <p:nvPr/>
        </p:nvGrpSpPr>
        <p:grpSpPr>
          <a:xfrm>
            <a:off x="747720" y="866880"/>
            <a:ext cx="8583840" cy="119520"/>
            <a:chOff x="747720" y="866880"/>
            <a:chExt cx="8583840" cy="119520"/>
          </a:xfrm>
        </p:grpSpPr>
        <p:sp>
          <p:nvSpPr>
            <p:cNvPr id="5" name="Freeform: Shape 4"/>
            <p:cNvSpPr/>
            <p:nvPr/>
          </p:nvSpPr>
          <p:spPr>
            <a:xfrm>
              <a:off x="747720" y="866880"/>
              <a:ext cx="2465640" cy="28440"/>
            </a:xfrm>
            <a:custGeom>
              <a:avLst/>
              <a:gdLst/>
              <a:ahLst/>
              <a:cxnLst/>
              <a:rect l="l" t="t" r="r" b="b"/>
              <a:pathLst>
                <a:path w="1826933" h="21600">
                  <a:moveTo>
                    <a:pt x="10800" y="0"/>
                  </a:moveTo>
                  <a:arcTo wR="10800" hR="10800" stAng="16200000" swAng="-5400000"/>
                  <a:lnTo>
                    <a:pt x="0" y="10800"/>
                  </a:lnTo>
                  <a:arcTo wR="10800" hR="10800" stAng="10800000" swAng="-5400000"/>
                  <a:lnTo>
                    <a:pt x="1816133" y="21600"/>
                  </a:lnTo>
                  <a:arcTo wR="1794533" hR="10800" stAng="5400000" swAng="5400000"/>
                  <a:lnTo>
                    <a:pt x="21600" y="10800"/>
                  </a:lnTo>
                  <a:arcTo wR="1794533" hR="10800" stAng="10800000" swAng="5400000"/>
                  <a:close/>
                </a:path>
              </a:pathLst>
            </a:custGeom>
            <a:solidFill>
              <a:srgbClr val="FFFFFF">
                <a:alpha val="25000"/>
              </a:srgbClr>
            </a:solidFill>
            <a:ln w="0">
              <a:noFill/>
            </a:ln>
          </p:spPr>
          <p:style>
            <a:lnRef idx="0">
              <a:scrgbClr r="0" g="0" b="0"/>
            </a:lnRef>
            <a:fillRef idx="0">
              <a:scrgbClr r="0" g="0" b="0"/>
            </a:fillRef>
            <a:effectRef idx="0">
              <a:scrgbClr r="0" g="0" b="0"/>
            </a:effectRef>
            <a:fontRef idx="minor"/>
          </p:style>
        </p:sp>
        <p:sp>
          <p:nvSpPr>
            <p:cNvPr id="6" name="Freeform: Shape 5"/>
            <p:cNvSpPr/>
            <p:nvPr/>
          </p:nvSpPr>
          <p:spPr>
            <a:xfrm>
              <a:off x="1005120" y="957960"/>
              <a:ext cx="2195640" cy="28440"/>
            </a:xfrm>
            <a:custGeom>
              <a:avLst/>
              <a:gdLst/>
              <a:ahLst/>
              <a:cxnLst/>
              <a:rect l="l" t="t" r="r" b="b"/>
              <a:pathLst>
                <a:path w="1626933" h="21600">
                  <a:moveTo>
                    <a:pt x="10800" y="0"/>
                  </a:moveTo>
                  <a:arcTo wR="10800" hR="10800" stAng="16200000" swAng="-5400000"/>
                  <a:lnTo>
                    <a:pt x="0" y="10800"/>
                  </a:lnTo>
                  <a:arcTo wR="10800" hR="10800" stAng="10800000" swAng="-5400000"/>
                  <a:lnTo>
                    <a:pt x="1616133" y="21600"/>
                  </a:lnTo>
                  <a:arcTo wR="1594533" hR="10800" stAng="5400000" swAng="5400000"/>
                  <a:lnTo>
                    <a:pt x="21600" y="10800"/>
                  </a:lnTo>
                  <a:arcTo wR="1594533" hR="10800" stAng="10800000" swAng="5400000"/>
                  <a:close/>
                </a:path>
              </a:pathLst>
            </a:custGeom>
            <a:solidFill>
              <a:srgbClr val="FFFFFF">
                <a:alpha val="25000"/>
              </a:srgbClr>
            </a:solidFill>
            <a:ln w="0">
              <a:noFill/>
            </a:ln>
          </p:spPr>
          <p:style>
            <a:lnRef idx="0">
              <a:scrgbClr r="0" g="0" b="0"/>
            </a:lnRef>
            <a:fillRef idx="0">
              <a:scrgbClr r="0" g="0" b="0"/>
            </a:fillRef>
            <a:effectRef idx="0">
              <a:scrgbClr r="0" g="0" b="0"/>
            </a:effectRef>
            <a:fontRef idx="minor"/>
          </p:style>
        </p:sp>
        <p:sp>
          <p:nvSpPr>
            <p:cNvPr id="7" name="Freeform: Shape 6"/>
            <p:cNvSpPr/>
            <p:nvPr/>
          </p:nvSpPr>
          <p:spPr>
            <a:xfrm flipH="1">
              <a:off x="6865560" y="866880"/>
              <a:ext cx="2465640" cy="28440"/>
            </a:xfrm>
            <a:custGeom>
              <a:avLst/>
              <a:gdLst/>
              <a:ahLst/>
              <a:cxnLst/>
              <a:rect l="l" t="t" r="r" b="b"/>
              <a:pathLst>
                <a:path w="1826933" h="21600">
                  <a:moveTo>
                    <a:pt x="10800" y="0"/>
                  </a:moveTo>
                  <a:arcTo wR="10800" hR="10800" stAng="16200000" swAng="-5400000"/>
                  <a:lnTo>
                    <a:pt x="0" y="10800"/>
                  </a:lnTo>
                  <a:arcTo wR="10800" hR="10800" stAng="10800000" swAng="-5400000"/>
                  <a:lnTo>
                    <a:pt x="1816133" y="21600"/>
                  </a:lnTo>
                  <a:arcTo wR="1794533" hR="10800" stAng="5400000" swAng="5400000"/>
                  <a:lnTo>
                    <a:pt x="21600" y="10800"/>
                  </a:lnTo>
                  <a:arcTo wR="1794533" hR="10800" stAng="10800000" swAng="5400000"/>
                  <a:close/>
                </a:path>
              </a:pathLst>
            </a:custGeom>
            <a:solidFill>
              <a:srgbClr val="FFFFFF">
                <a:alpha val="25000"/>
              </a:srgbClr>
            </a:solidFill>
            <a:ln w="0">
              <a:noFill/>
            </a:ln>
          </p:spPr>
          <p:style>
            <a:lnRef idx="0">
              <a:scrgbClr r="0" g="0" b="0"/>
            </a:lnRef>
            <a:fillRef idx="0">
              <a:scrgbClr r="0" g="0" b="0"/>
            </a:fillRef>
            <a:effectRef idx="0">
              <a:scrgbClr r="0" g="0" b="0"/>
            </a:effectRef>
            <a:fontRef idx="minor"/>
          </p:style>
        </p:sp>
        <p:sp>
          <p:nvSpPr>
            <p:cNvPr id="8" name="Freeform: Shape 7"/>
            <p:cNvSpPr/>
            <p:nvPr/>
          </p:nvSpPr>
          <p:spPr>
            <a:xfrm flipH="1">
              <a:off x="6878160" y="957960"/>
              <a:ext cx="2195640" cy="28440"/>
            </a:xfrm>
            <a:custGeom>
              <a:avLst/>
              <a:gdLst/>
              <a:ahLst/>
              <a:cxnLst/>
              <a:rect l="l" t="t" r="r" b="b"/>
              <a:pathLst>
                <a:path w="1626933" h="21600">
                  <a:moveTo>
                    <a:pt x="10800" y="0"/>
                  </a:moveTo>
                  <a:arcTo wR="10800" hR="10800" stAng="16200000" swAng="-5400000"/>
                  <a:lnTo>
                    <a:pt x="0" y="10800"/>
                  </a:lnTo>
                  <a:arcTo wR="10800" hR="10800" stAng="10800000" swAng="-5400000"/>
                  <a:lnTo>
                    <a:pt x="1616133" y="21600"/>
                  </a:lnTo>
                  <a:arcTo wR="1594533" hR="10800" stAng="5400000" swAng="5400000"/>
                  <a:lnTo>
                    <a:pt x="21600" y="10800"/>
                  </a:lnTo>
                  <a:arcTo wR="1594533" hR="10800" stAng="10800000" swAng="5400000"/>
                  <a:close/>
                </a:path>
              </a:pathLst>
            </a:custGeom>
            <a:solidFill>
              <a:srgbClr val="FFFFFF">
                <a:alpha val="25000"/>
              </a:srgbClr>
            </a:solidFill>
            <a:ln w="0">
              <a:noFill/>
            </a:ln>
          </p:spPr>
          <p:style>
            <a:lnRef idx="0">
              <a:scrgbClr r="0" g="0" b="0"/>
            </a:lnRef>
            <a:fillRef idx="0">
              <a:scrgbClr r="0" g="0" b="0"/>
            </a:fillRef>
            <a:effectRef idx="0">
              <a:scrgbClr r="0" g="0" b="0"/>
            </a:effectRef>
            <a:fontRef idx="minor"/>
          </p:style>
        </p:sp>
      </p:grpSp>
      <p:sp>
        <p:nvSpPr>
          <p:cNvPr id="9" name="PlaceHolder 1"/>
          <p:cNvSpPr>
            <a:spLocks noGrp="1"/>
          </p:cNvSpPr>
          <p:nvPr>
            <p:ph type="title"/>
          </p:nvPr>
        </p:nvSpPr>
        <p:spPr>
          <a:xfrm>
            <a:off x="3240000" y="450000"/>
            <a:ext cx="3599640" cy="899640"/>
          </a:xfrm>
          <a:prstGeom prst="rect">
            <a:avLst/>
          </a:prstGeom>
          <a:noFill/>
          <a:ln w="0">
            <a:noFill/>
          </a:ln>
        </p:spPr>
        <p:txBody>
          <a:bodyPr lIns="0" tIns="0" rIns="0" bIns="0" anchor="ctr">
            <a:normAutofit/>
          </a:bodyPr>
          <a:lstStyle/>
          <a:p>
            <a:r>
              <a:rPr lang="en-US" sz="1800" b="0" strike="noStrike" spc="-1">
                <a:latin typeface="Arial"/>
              </a:rPr>
              <a:t>Click to edit the title text format</a:t>
            </a:r>
          </a:p>
        </p:txBody>
      </p:sp>
      <p:sp>
        <p:nvSpPr>
          <p:cNvPr id="10" name="PlaceHolder 2"/>
          <p:cNvSpPr>
            <a:spLocks noGrp="1"/>
          </p:cNvSpPr>
          <p:nvPr>
            <p:ph type="body"/>
          </p:nvPr>
        </p:nvSpPr>
        <p:spPr>
          <a:xfrm>
            <a:off x="900000" y="1440000"/>
            <a:ext cx="8279640" cy="35996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1" name="PlaceHolder 3"/>
          <p:cNvSpPr>
            <a:spLocks noGrp="1"/>
          </p:cNvSpPr>
          <p:nvPr>
            <p:ph type="ftr" idx="1"/>
          </p:nvPr>
        </p:nvSpPr>
        <p:spPr>
          <a:xfrm>
            <a:off x="3240000" y="5166000"/>
            <a:ext cx="3599640" cy="392040"/>
          </a:xfrm>
          <a:prstGeom prst="rect">
            <a:avLst/>
          </a:prstGeom>
          <a:noFill/>
          <a:ln w="0">
            <a:noFill/>
          </a:ln>
        </p:spPr>
        <p:txBody>
          <a:bodyPr lIns="0" tIns="0" rIns="0" bIns="0" anchor="t">
            <a:noAutofit/>
          </a:bodyPr>
          <a:lstStyle>
            <a:lvl1pPr algn="ctr">
              <a:lnSpc>
                <a:spcPct val="100000"/>
              </a:lnSpc>
              <a:buNone/>
              <a:defRPr lang="en-US" sz="1400" b="0" strike="noStrike" spc="-1">
                <a:latin typeface="Arial"/>
              </a:defRPr>
            </a:lvl1pPr>
          </a:lstStyle>
          <a:p>
            <a:pPr algn="ctr">
              <a:lnSpc>
                <a:spcPct val="100000"/>
              </a:lnSpc>
              <a:buNone/>
            </a:pPr>
            <a:r>
              <a:rPr lang="en-US" sz="1400" b="0" strike="noStrike" spc="-1">
                <a:latin typeface="Arial"/>
              </a:rPr>
              <a:t>&lt;footer&gt;</a:t>
            </a:r>
            <a:endParaRPr lang="en-US" sz="1400" b="0" strike="noStrike" spc="-1">
              <a:latin typeface="Times New Roman"/>
            </a:endParaRPr>
          </a:p>
        </p:txBody>
      </p:sp>
      <p:sp>
        <p:nvSpPr>
          <p:cNvPr id="12" name="PlaceHolder 4"/>
          <p:cNvSpPr>
            <a:spLocks noGrp="1"/>
          </p:cNvSpPr>
          <p:nvPr>
            <p:ph type="sldNum" idx="2"/>
          </p:nvPr>
        </p:nvSpPr>
        <p:spPr>
          <a:xfrm>
            <a:off x="7020000" y="5166000"/>
            <a:ext cx="2159640" cy="392040"/>
          </a:xfrm>
          <a:prstGeom prst="rect">
            <a:avLst/>
          </a:prstGeom>
          <a:noFill/>
          <a:ln w="0">
            <a:noFill/>
          </a:ln>
        </p:spPr>
        <p:txBody>
          <a:bodyPr lIns="0" tIns="0" rIns="0" bIns="0" anchor="t">
            <a:noAutofit/>
          </a:bodyPr>
          <a:lstStyle>
            <a:lvl1pPr algn="r">
              <a:lnSpc>
                <a:spcPct val="100000"/>
              </a:lnSpc>
              <a:buNone/>
              <a:defRPr lang="en-US" sz="1400" b="0" strike="noStrike" spc="-1">
                <a:latin typeface="Arial"/>
              </a:defRPr>
            </a:lvl1pPr>
          </a:lstStyle>
          <a:p>
            <a:pPr algn="r">
              <a:lnSpc>
                <a:spcPct val="100000"/>
              </a:lnSpc>
              <a:buNone/>
            </a:pPr>
            <a:fld id="{9C0E74D2-180F-4AE3-8D12-F8038831DA91}" type="slidenum">
              <a:rPr lang="en-US" sz="1400" b="0" strike="noStrike" spc="-1">
                <a:latin typeface="Arial"/>
              </a:rPr>
              <a:t>‹#›</a:t>
            </a:fld>
            <a:endParaRPr lang="en-US" sz="1400" b="0" strike="noStrike" spc="-1">
              <a:latin typeface="Times New Roman"/>
            </a:endParaRPr>
          </a:p>
        </p:txBody>
      </p:sp>
      <p:sp>
        <p:nvSpPr>
          <p:cNvPr id="13" name="PlaceHolder 5"/>
          <p:cNvSpPr>
            <a:spLocks noGrp="1"/>
          </p:cNvSpPr>
          <p:nvPr>
            <p:ph type="dt" idx="3"/>
          </p:nvPr>
        </p:nvSpPr>
        <p:spPr>
          <a:xfrm>
            <a:off x="900000" y="5166000"/>
            <a:ext cx="2159640" cy="3920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tile/>
        </a:blip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3240000" y="450000"/>
            <a:ext cx="3599640" cy="89964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Logging</a:t>
            </a:r>
            <a:endParaRPr lang="en-US" sz="3300" b="0" strike="noStrike" spc="-1">
              <a:latin typeface="Arial"/>
            </a:endParaRPr>
          </a:p>
        </p:txBody>
      </p:sp>
      <p:sp>
        <p:nvSpPr>
          <p:cNvPr id="51" name="PlaceHolder 2"/>
          <p:cNvSpPr>
            <a:spLocks noGrp="1"/>
          </p:cNvSpPr>
          <p:nvPr>
            <p:ph/>
          </p:nvPr>
        </p:nvSpPr>
        <p:spPr>
          <a:xfrm>
            <a:off x="900000" y="1440000"/>
            <a:ext cx="8279640" cy="3599640"/>
          </a:xfrm>
          <a:prstGeom prst="rect">
            <a:avLst/>
          </a:prstGeom>
          <a:noFill/>
          <a:ln w="0">
            <a:noFill/>
          </a:ln>
        </p:spPr>
        <p:txBody>
          <a:bodyPr lIns="0" tIns="0" rIns="0" bIns="0" anchor="t">
            <a:normAutofit fontScale="80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log</a:t>
            </a:r>
            <a:br>
              <a:rPr sz="2400"/>
            </a:br>
            <a:r>
              <a:rPr lang="en-US" sz="2400" b="0" strike="noStrike" spc="-1">
                <a:solidFill>
                  <a:srgbClr val="000000"/>
                </a:solidFill>
                <a:latin typeface="Arial"/>
              </a:rPr>
              <a:t>- Displays the commit history of the current branch, including commit messages, authors, dates, and commit hashes.</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--oneline</a:t>
            </a:r>
            <a:br>
              <a:rPr sz="2400"/>
            </a:br>
            <a:r>
              <a:rPr lang="en-US" sz="2400" b="0" strike="noStrike" spc="-1">
                <a:solidFill>
                  <a:srgbClr val="000000"/>
                </a:solidFill>
                <a:latin typeface="Arial"/>
              </a:rPr>
              <a:t>-n &lt;noOfCommits&gt;</a:t>
            </a:r>
            <a:br>
              <a:rPr sz="2400"/>
            </a:br>
            <a:r>
              <a:rPr lang="en-US" sz="2400" b="0" strike="noStrike" spc="-1">
                <a:solidFill>
                  <a:srgbClr val="000000"/>
                </a:solidFill>
                <a:latin typeface="Arial"/>
              </a:rPr>
              <a:t>git g &lt;branchName&gt;</a:t>
            </a:r>
            <a:br>
              <a:rPr sz="2400"/>
            </a:br>
            <a:r>
              <a:rPr lang="en-US" sz="2400" b="0" strike="noStrike" spc="-1">
                <a:solidFill>
                  <a:srgbClr val="000000"/>
                </a:solidFill>
                <a:latin typeface="Arial"/>
              </a:rPr>
              <a:t>--graph</a:t>
            </a:r>
            <a:br>
              <a:rPr sz="2400"/>
            </a:br>
            <a:r>
              <a:rPr lang="en-US" sz="2400" b="0" strike="noStrike" spc="-1">
                <a:solidFill>
                  <a:srgbClr val="000000"/>
                </a:solidFill>
                <a:latin typeface="Arial"/>
              </a:rPr>
              <a:t>git log commit1..commit2</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reflog</a:t>
            </a:r>
            <a:br>
              <a:rPr sz="2400"/>
            </a:br>
            <a:r>
              <a:rPr lang="en-US" sz="2400" b="0" strike="noStrike" spc="-1">
                <a:solidFill>
                  <a:srgbClr val="000000"/>
                </a:solidFill>
                <a:latin typeface="Arial"/>
              </a:rPr>
              <a:t>- Keeps a record of reference updates (e.g., branch checkouts, commits).</a:t>
            </a:r>
            <a:br>
              <a:rPr sz="2400"/>
            </a:br>
            <a:r>
              <a:rPr lang="en-US" sz="2400" b="0" strike="noStrike" spc="-1">
                <a:solidFill>
                  <a:srgbClr val="000000"/>
                </a:solidFill>
                <a:latin typeface="Arial"/>
              </a:rPr>
              <a:t>- This can be thought of as a GIT's diary</a:t>
            </a:r>
            <a:endParaRPr lang="en-US" sz="2400" b="0" strike="noStrike" spc="-1">
              <a:latin typeface="Arial"/>
            </a:endParaRPr>
          </a:p>
        </p:txBody>
      </p:sp>
      <p:sp>
        <p:nvSpPr>
          <p:cNvPr id="4" name="PlaceHolder 3"/>
          <p:cNvSpPr>
            <a:spLocks noGrp="1"/>
          </p:cNvSpPr>
          <p:nvPr>
            <p:ph type="sldNum" idx="2"/>
          </p:nvPr>
        </p:nvSpPr>
        <p:spPr/>
        <p:txBody>
          <a:bodyPr/>
          <a:lstStyle/>
          <a:p>
            <a:fld id="{6602D0A7-B2AB-4D2E-94A7-633BAE3A5057}" type="slidenum">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2514600" y="432000"/>
            <a:ext cx="5257440" cy="71064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Temporarily store data</a:t>
            </a:r>
            <a:endParaRPr lang="en-US" sz="3300" b="0" strike="noStrike" spc="-1">
              <a:latin typeface="Arial"/>
            </a:endParaRPr>
          </a:p>
        </p:txBody>
      </p:sp>
      <p:sp>
        <p:nvSpPr>
          <p:cNvPr id="53" name="PlaceHolder 2"/>
          <p:cNvSpPr>
            <a:spLocks noGrp="1"/>
          </p:cNvSpPr>
          <p:nvPr>
            <p:ph/>
          </p:nvPr>
        </p:nvSpPr>
        <p:spPr>
          <a:xfrm>
            <a:off x="900000" y="1440000"/>
            <a:ext cx="8279640" cy="3599640"/>
          </a:xfrm>
          <a:prstGeom prst="rect">
            <a:avLst/>
          </a:prstGeom>
          <a:noFill/>
          <a:ln w="0">
            <a:noFill/>
          </a:ln>
        </p:spPr>
        <p:txBody>
          <a:bodyPr lIns="0" tIns="0" rIns="0" bIns="0" anchor="t">
            <a:normAutofit fontScale="65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a:t>
            </a:r>
            <a:br>
              <a:rPr sz="2400"/>
            </a:br>
            <a:r>
              <a:rPr lang="en-US" sz="2400" b="0" strike="noStrike" spc="-1">
                <a:solidFill>
                  <a:srgbClr val="000000"/>
                </a:solidFill>
                <a:latin typeface="Arial"/>
              </a:rPr>
              <a:t>- Used to temporarily save changes that you have made to your working directory but do not want to commit yet.</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 Helpful in situations, such as when you need to switch branches, apply a hotfix, or just want to experiment with some changes without cluttering your commit history.</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save "Your stash message"</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list</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apply</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pop</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apply stash@{n}</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drop stash@{n}</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stash clear</a:t>
            </a:r>
            <a:endParaRPr lang="en-US" sz="2400" b="0" strike="noStrike" spc="-1">
              <a:latin typeface="Arial"/>
            </a:endParaRPr>
          </a:p>
        </p:txBody>
      </p:sp>
      <p:sp>
        <p:nvSpPr>
          <p:cNvPr id="4" name="PlaceHolder 3"/>
          <p:cNvSpPr>
            <a:spLocks noGrp="1"/>
          </p:cNvSpPr>
          <p:nvPr>
            <p:ph type="sldNum" idx="2"/>
          </p:nvPr>
        </p:nvSpPr>
        <p:spPr/>
        <p:txBody>
          <a:bodyPr/>
          <a:lstStyle/>
          <a:p>
            <a:fld id="{B2CB94C2-D7EC-4AFC-B4BE-27446786DCA4}" type="slidenum">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240000" y="450000"/>
            <a:ext cx="3599640" cy="89964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Merge Codebase</a:t>
            </a:r>
            <a:endParaRPr lang="en-US" sz="3300" b="0" strike="noStrike" spc="-1">
              <a:latin typeface="Arial"/>
            </a:endParaRPr>
          </a:p>
        </p:txBody>
      </p:sp>
      <p:sp>
        <p:nvSpPr>
          <p:cNvPr id="55" name="PlaceHolder 2"/>
          <p:cNvSpPr>
            <a:spLocks noGrp="1"/>
          </p:cNvSpPr>
          <p:nvPr>
            <p:ph/>
          </p:nvPr>
        </p:nvSpPr>
        <p:spPr>
          <a:xfrm>
            <a:off x="900000" y="1440000"/>
            <a:ext cx="8279640" cy="3599640"/>
          </a:xfrm>
          <a:prstGeom prst="rect">
            <a:avLst/>
          </a:prstGeom>
          <a:noFill/>
          <a:ln w="0">
            <a:noFill/>
          </a:ln>
        </p:spPr>
        <p:txBody>
          <a:bodyPr lIns="0" tIns="0" rIns="0" bIns="0" anchor="t">
            <a:normAutofit fontScale="76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Merging involves combining changes from one branch or codebase into another to create a unified and up-to-date codebase.</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Types of merge:</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Fast-Forward Merge: </a:t>
            </a:r>
            <a:br>
              <a:rPr sz="2400"/>
            </a:br>
            <a:r>
              <a:rPr lang="en-US" sz="2400" b="0" strike="noStrike" spc="-1">
                <a:solidFill>
                  <a:srgbClr val="000000"/>
                </a:solidFill>
                <a:latin typeface="Arial"/>
              </a:rPr>
              <a:t>- In a fast-forward merge, Git can automatically combine changes from one branch into another when there are no conflicting changes in the target branch. This is a straightforward and clean way to merge code.</a:t>
            </a:r>
            <a:br>
              <a:rPr sz="2400"/>
            </a:br>
            <a:br>
              <a:rPr sz="2400"/>
            </a:br>
            <a:r>
              <a:rPr lang="en-US" sz="2400" b="0" strike="noStrike" spc="-1">
                <a:solidFill>
                  <a:srgbClr val="000000"/>
                </a:solidFill>
                <a:latin typeface="Arial"/>
              </a:rPr>
              <a:t>Regular Merge (Non-Fast-Forward Merge): </a:t>
            </a:r>
            <a:br>
              <a:rPr sz="2400"/>
            </a:br>
            <a:r>
              <a:rPr lang="en-US" sz="2400" b="0" strike="noStrike" spc="-1">
                <a:solidFill>
                  <a:srgbClr val="000000"/>
                </a:solidFill>
                <a:latin typeface="Arial"/>
              </a:rPr>
              <a:t>- A regular merge is required when there are conflicting changes between the source and target branches. Git creates a new merge commit to reconcile these differences, and developers may need to resolve conflicts manually.</a:t>
            </a:r>
            <a:endParaRPr lang="en-US" sz="2400" b="0" strike="noStrike" spc="-1">
              <a:latin typeface="Arial"/>
            </a:endParaRPr>
          </a:p>
        </p:txBody>
      </p:sp>
      <p:sp>
        <p:nvSpPr>
          <p:cNvPr id="4" name="PlaceHolder 3"/>
          <p:cNvSpPr>
            <a:spLocks noGrp="1"/>
          </p:cNvSpPr>
          <p:nvPr>
            <p:ph type="sldNum" idx="2"/>
          </p:nvPr>
        </p:nvSpPr>
        <p:spPr/>
        <p:txBody>
          <a:bodyPr/>
          <a:lstStyle/>
          <a:p>
            <a:fld id="{18E5A6AA-64C7-4A6E-9A22-D9103BC636C3}"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2514600" y="432000"/>
            <a:ext cx="5714640" cy="93600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Merging Codebase - Ways</a:t>
            </a:r>
            <a:endParaRPr lang="en-US" sz="3300" b="0" strike="noStrike" spc="-1">
              <a:latin typeface="Arial"/>
            </a:endParaRPr>
          </a:p>
        </p:txBody>
      </p:sp>
      <p:sp>
        <p:nvSpPr>
          <p:cNvPr id="57" name="PlaceHolder 2"/>
          <p:cNvSpPr>
            <a:spLocks noGrp="1"/>
          </p:cNvSpPr>
          <p:nvPr>
            <p:ph/>
          </p:nvPr>
        </p:nvSpPr>
        <p:spPr>
          <a:xfrm>
            <a:off x="900000" y="1440000"/>
            <a:ext cx="8279640" cy="3599640"/>
          </a:xfrm>
          <a:prstGeom prst="rect">
            <a:avLst/>
          </a:prstGeom>
          <a:noFill/>
          <a:ln w="0">
            <a:noFill/>
          </a:ln>
        </p:spPr>
        <p:txBody>
          <a:bodyPr lIns="0" tIns="0" rIns="0" bIns="0" anchor="t">
            <a:normAutofit fontScale="91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merge</a:t>
            </a:r>
            <a:br>
              <a:rPr sz="2400"/>
            </a:br>
            <a:r>
              <a:rPr lang="en-US" sz="2400" b="0" strike="noStrike" spc="-1">
                <a:solidFill>
                  <a:srgbClr val="000000"/>
                </a:solidFill>
                <a:latin typeface="Arial"/>
              </a:rPr>
              <a:t>- integrate changes from one branch into another branch.</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rebase</a:t>
            </a:r>
            <a:br>
              <a:rPr sz="2400"/>
            </a:br>
            <a:r>
              <a:rPr lang="en-US" sz="2400" b="0" strike="noStrike" spc="-1">
                <a:solidFill>
                  <a:srgbClr val="000000"/>
                </a:solidFill>
                <a:latin typeface="Arial"/>
              </a:rPr>
              <a:t>-process of moving or combining a sequence of commits to a new base commit. </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merge Squash</a:t>
            </a:r>
            <a:br>
              <a:rPr sz="2400"/>
            </a:br>
            <a:r>
              <a:rPr lang="en-US" sz="2400" b="0" strike="noStrike" spc="-1">
                <a:solidFill>
                  <a:srgbClr val="000000"/>
                </a:solidFill>
                <a:latin typeface="Arial"/>
              </a:rPr>
              <a:t>- merges all the commits of the feature branch into one commit and adds that to master branch. If we don't want all the commits of feature branch in the same way as it is in the master branch, instead, we need it in one branch. </a:t>
            </a:r>
            <a:endParaRPr lang="en-US" sz="2400" b="0" strike="noStrike" spc="-1">
              <a:latin typeface="Arial"/>
            </a:endParaRPr>
          </a:p>
        </p:txBody>
      </p:sp>
      <p:sp>
        <p:nvSpPr>
          <p:cNvPr id="4" name="PlaceHolder 3"/>
          <p:cNvSpPr>
            <a:spLocks noGrp="1"/>
          </p:cNvSpPr>
          <p:nvPr>
            <p:ph type="sldNum" idx="2"/>
          </p:nvPr>
        </p:nvSpPr>
        <p:spPr/>
        <p:txBody>
          <a:bodyPr/>
          <a:lstStyle/>
          <a:p>
            <a:fld id="{A92FD4D1-DEBF-4A42-8AC3-09C11ADF49B6}"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1828800" y="457200"/>
            <a:ext cx="5943240" cy="79812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Undo mistakes with Git</a:t>
            </a:r>
            <a:endParaRPr lang="en-US" sz="3300" b="0" strike="noStrike" spc="-1">
              <a:latin typeface="Arial"/>
            </a:endParaRPr>
          </a:p>
        </p:txBody>
      </p:sp>
      <p:sp>
        <p:nvSpPr>
          <p:cNvPr id="59" name="PlaceHolder 2"/>
          <p:cNvSpPr>
            <a:spLocks noGrp="1"/>
          </p:cNvSpPr>
          <p:nvPr>
            <p:ph/>
          </p:nvPr>
        </p:nvSpPr>
        <p:spPr>
          <a:xfrm>
            <a:off x="900000" y="1143000"/>
            <a:ext cx="8279640" cy="3896640"/>
          </a:xfrm>
          <a:prstGeom prst="rect">
            <a:avLst/>
          </a:prstGeom>
          <a:noFill/>
          <a:ln w="0">
            <a:noFill/>
          </a:ln>
        </p:spPr>
        <p:txBody>
          <a:bodyPr lIns="0" tIns="0" rIns="0" bIns="0" anchor="t">
            <a:normAutofit fontScale="39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restore</a:t>
            </a:r>
            <a:br>
              <a:rPr sz="2400"/>
            </a:br>
            <a:r>
              <a:rPr lang="en-US" sz="2400" b="0" strike="noStrike" spc="-1">
                <a:solidFill>
                  <a:srgbClr val="000000"/>
                </a:solidFill>
                <a:latin typeface="Arial"/>
              </a:rPr>
              <a:t>- used to restore specific files or directories in your working directory to their state in either the last commit or the index (staging area)</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restore &lt;file&gt; - Removes all the changes that are not staged from a particular file.</a:t>
            </a:r>
            <a:br>
              <a:rPr sz="2400"/>
            </a:br>
            <a:r>
              <a:rPr lang="en-US" sz="2400" b="0" strike="noStrike" spc="-1">
                <a:solidFill>
                  <a:srgbClr val="000000"/>
                </a:solidFill>
                <a:latin typeface="Arial"/>
              </a:rPr>
              <a:t>git restore . - Removes all the chnages that are not staged from all the files. </a:t>
            </a:r>
            <a:br>
              <a:rPr sz="2400"/>
            </a:br>
            <a:r>
              <a:rPr lang="en-US" sz="2400" b="0" strike="noStrike" spc="-1">
                <a:solidFill>
                  <a:srgbClr val="000000"/>
                </a:solidFill>
                <a:latin typeface="Arial"/>
              </a:rPr>
              <a:t>git restore --staged &lt;file&gt;  - Gets the file from staged area to the Working directory</a:t>
            </a:r>
            <a:br>
              <a:rPr sz="2400"/>
            </a:br>
            <a:r>
              <a:rPr lang="en-US" sz="2400" b="0" strike="noStrike" spc="-1">
                <a:solidFill>
                  <a:srgbClr val="000000"/>
                </a:solidFill>
                <a:latin typeface="Arial"/>
              </a:rPr>
              <a:t>git restore --source=&lt;commit&gt; &lt;file&gt; - Restore a file to a specific commit. It doesn't change your branch's current state or move the HEAD pointer. commit history is intact.</a:t>
            </a:r>
            <a:br>
              <a:rPr sz="2400"/>
            </a:br>
            <a:r>
              <a:rPr lang="en-US" sz="2400" b="0" strike="noStrike" spc="-1">
                <a:solidFill>
                  <a:srgbClr val="000000"/>
                </a:solidFill>
                <a:latin typeface="Arial"/>
              </a:rPr>
              <a:t> </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reset</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 used to reset the current HEAD to a specified state. This command is powerful and can be used to undo changes in various ways depending on the options and arguments you provide. But, need to be cautious when doing so, especially if you've already pushed your changes to a shared repository, as it can cause problems for collaborators.</a:t>
            </a:r>
            <a:br>
              <a:rPr sz="2400"/>
            </a:br>
            <a:r>
              <a:rPr lang="en-US" sz="2400" b="0" strike="noStrike" spc="-1">
                <a:solidFill>
                  <a:srgbClr val="000000"/>
                </a:solidFill>
                <a:latin typeface="Arial"/>
              </a:rPr>
              <a:t>git reset --hard - Removes all the changes and the commit history</a:t>
            </a:r>
            <a:br>
              <a:rPr sz="2400"/>
            </a:br>
            <a:r>
              <a:rPr lang="en-US" sz="2400" b="0" strike="noStrike" spc="-1">
                <a:solidFill>
                  <a:srgbClr val="000000"/>
                </a:solidFill>
                <a:latin typeface="Arial"/>
              </a:rPr>
              <a:t>git reset --soft - gets all the changes to the staging area </a:t>
            </a:r>
            <a:br>
              <a:rPr sz="2400"/>
            </a:br>
            <a:r>
              <a:rPr lang="en-US" sz="2400" b="0" strike="noStrike" spc="-1">
                <a:solidFill>
                  <a:srgbClr val="000000"/>
                </a:solidFill>
                <a:latin typeface="Arial"/>
              </a:rPr>
              <a:t>git reset --mixed - gets all the changes to the working directory</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revert</a:t>
            </a:r>
            <a:r>
              <a:rPr lang="en-US" sz="2400" b="0" strike="noStrike" spc="-1">
                <a:latin typeface="Arial"/>
              </a:rPr>
              <a:t> </a:t>
            </a:r>
            <a:br>
              <a:rPr sz="2400"/>
            </a:br>
            <a:r>
              <a:rPr lang="en-US" sz="2400" b="0" strike="noStrike" spc="-1">
                <a:solidFill>
                  <a:srgbClr val="000000"/>
                </a:solidFill>
                <a:latin typeface="Arial"/>
              </a:rPr>
              <a:t>- used to create a new commit that undoes the changes made in a previous commit. This is useful when you want to reverse the effect of a specific commit without removing it from the commit history.</a:t>
            </a:r>
            <a:r>
              <a:rPr lang="en-US" sz="2400" b="0" strike="noStrike" spc="-1">
                <a:latin typeface="Arial"/>
              </a:rPr>
              <a:t> </a:t>
            </a:r>
            <a:br>
              <a:rPr sz="2400"/>
            </a:br>
            <a:r>
              <a:rPr lang="en-US" sz="2400" b="0" strike="noStrike" spc="-1">
                <a:solidFill>
                  <a:srgbClr val="000000"/>
                </a:solidFill>
                <a:latin typeface="Arial"/>
              </a:rPr>
              <a:t>git revert &lt;commit&gt;</a:t>
            </a:r>
            <a:r>
              <a:rPr lang="en-US" sz="2400" b="0" strike="noStrike" spc="-1">
                <a:latin typeface="Arial"/>
              </a:rPr>
              <a:t> </a:t>
            </a:r>
            <a:br>
              <a:rPr sz="2400"/>
            </a:br>
            <a:r>
              <a:rPr lang="en-US" sz="2400" b="0" strike="noStrike" spc="-1">
                <a:solidFill>
                  <a:srgbClr val="000000"/>
                </a:solidFill>
                <a:latin typeface="Arial"/>
              </a:rPr>
              <a:t>Note : Remember that git revert is a safe way to undo changes in Git because it preserves the commit history and doesn't alter existing commits.</a:t>
            </a:r>
            <a:br>
              <a:rPr sz="2400"/>
            </a:br>
            <a:r>
              <a:rPr lang="en-US" sz="2400" b="0" strike="noStrike" spc="-1">
                <a:solidFill>
                  <a:srgbClr val="000000"/>
                </a:solidFill>
                <a:latin typeface="Arial"/>
              </a:rPr>
              <a:t> </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Note: 2 ways to reset</a:t>
            </a:r>
            <a:br>
              <a:rPr sz="2400"/>
            </a:br>
            <a:r>
              <a:rPr lang="en-US" sz="2400" b="0" strike="noStrike" spc="-1">
                <a:solidFill>
                  <a:srgbClr val="000000"/>
                </a:solidFill>
                <a:latin typeface="Arial"/>
              </a:rPr>
              <a:t>- using HEAD~1 (Head pointer)</a:t>
            </a:r>
            <a:br>
              <a:rPr sz="2400"/>
            </a:br>
            <a:r>
              <a:rPr lang="en-US" sz="2400" b="0" strike="noStrike" spc="-1">
                <a:solidFill>
                  <a:srgbClr val="000000"/>
                </a:solidFill>
                <a:latin typeface="Arial"/>
              </a:rPr>
              <a:t>- using commit-hash</a:t>
            </a:r>
            <a:endParaRPr lang="en-US" sz="2400" b="0" strike="noStrike" spc="-1">
              <a:latin typeface="Arial"/>
            </a:endParaRPr>
          </a:p>
        </p:txBody>
      </p:sp>
      <p:sp>
        <p:nvSpPr>
          <p:cNvPr id="4" name="PlaceHolder 3"/>
          <p:cNvSpPr>
            <a:spLocks noGrp="1"/>
          </p:cNvSpPr>
          <p:nvPr>
            <p:ph type="sldNum" idx="2"/>
          </p:nvPr>
        </p:nvSpPr>
        <p:spPr/>
        <p:txBody>
          <a:bodyPr/>
          <a:lstStyle/>
          <a:p>
            <a:fld id="{57BEA296-3456-4AF6-8911-37383C754DD9}"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2680200" y="402840"/>
            <a:ext cx="4782240" cy="71064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Useful commands</a:t>
            </a:r>
            <a:endParaRPr lang="en-US" sz="3300" b="0" strike="noStrike" spc="-1">
              <a:latin typeface="Arial"/>
            </a:endParaRPr>
          </a:p>
        </p:txBody>
      </p:sp>
      <p:sp>
        <p:nvSpPr>
          <p:cNvPr id="61" name="PlaceHolder 2"/>
          <p:cNvSpPr>
            <a:spLocks noGrp="1"/>
          </p:cNvSpPr>
          <p:nvPr>
            <p:ph/>
          </p:nvPr>
        </p:nvSpPr>
        <p:spPr>
          <a:xfrm>
            <a:off x="900000" y="1143000"/>
            <a:ext cx="8279640" cy="3896640"/>
          </a:xfrm>
          <a:prstGeom prst="rect">
            <a:avLst/>
          </a:prstGeom>
          <a:noFill/>
          <a:ln w="0">
            <a:noFill/>
          </a:ln>
        </p:spPr>
        <p:txBody>
          <a:bodyPr lIns="0" tIns="0" rIns="0" bIns="0" anchor="t">
            <a:normAutofit fontScale="56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diff</a:t>
            </a:r>
            <a:br>
              <a:rPr sz="2400"/>
            </a:br>
            <a:r>
              <a:rPr lang="en-US" sz="2400" b="0" strike="noStrike" spc="-1">
                <a:solidFill>
                  <a:srgbClr val="000000"/>
                </a:solidFill>
                <a:latin typeface="Arial"/>
              </a:rPr>
              <a:t>	- to view the differences or changes between different versions of your project. It's a powerful tool for comparing changes between commits, branches, or between the working directory and the staging area.</a:t>
            </a:r>
            <a:br>
              <a:rPr sz="2400"/>
            </a:br>
            <a:r>
              <a:rPr lang="en-US" sz="2400" b="0" strike="noStrike" spc="-1">
                <a:solidFill>
                  <a:srgbClr val="000000"/>
                </a:solidFill>
                <a:latin typeface="Arial"/>
              </a:rPr>
              <a:t>- git diff - Comparing the Working Directory with the Staging Area</a:t>
            </a:r>
            <a:br>
              <a:rPr sz="2400"/>
            </a:br>
            <a:r>
              <a:rPr lang="en-US" sz="2400" b="0" strike="noStrike" spc="-1">
                <a:solidFill>
                  <a:srgbClr val="000000"/>
                </a:solidFill>
                <a:latin typeface="Arial"/>
              </a:rPr>
              <a:t>- git diff path/to/file - see changes for specific files or directories</a:t>
            </a:r>
            <a:br>
              <a:rPr sz="2400"/>
            </a:br>
            <a:r>
              <a:rPr lang="en-US" sz="2400" b="0" strike="noStrike" spc="-1">
                <a:solidFill>
                  <a:srgbClr val="000000"/>
                </a:solidFill>
                <a:latin typeface="Arial"/>
              </a:rPr>
              <a:t>- git diff --cached - Comparing the Staging Area (Index) with the Last Commit </a:t>
            </a:r>
            <a:br>
              <a:rPr sz="2400"/>
            </a:br>
            <a:r>
              <a:rPr lang="en-US" sz="2400" b="0" strike="noStrike" spc="-1">
                <a:solidFill>
                  <a:srgbClr val="000000"/>
                </a:solidFill>
                <a:latin typeface="Arial"/>
              </a:rPr>
              <a:t>- git diff &lt;commit-hash-1&gt; &lt;commit-hash-2&gt; - compare changes between two specific commits</a:t>
            </a:r>
            <a:br>
              <a:rPr sz="2400"/>
            </a:br>
            <a:r>
              <a:rPr lang="en-US" sz="2400" b="0" strike="noStrike" spc="-1">
                <a:solidFill>
                  <a:srgbClr val="000000"/>
                </a:solidFill>
                <a:latin typeface="Arial"/>
              </a:rPr>
              <a:t>- git diff &lt;commit-hash&gt; - Comparing the Working Directory with a Specific Commit</a:t>
            </a:r>
            <a:br>
              <a:rPr sz="2400"/>
            </a:br>
            <a:r>
              <a:rPr lang="en-US" sz="2400" b="0" strike="noStrike" spc="-1">
                <a:solidFill>
                  <a:srgbClr val="000000"/>
                </a:solidFill>
                <a:latin typeface="Arial"/>
              </a:rPr>
              <a:t>- git diff branch1..branch2  -  Comparing Changes Between Branches</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git cherry-pick**</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 used to apply a specific commit from one branch to another. This can be particularly useful when you want to bring changes from one branch into another branch without merging the entire branch</a:t>
            </a:r>
            <a:br>
              <a:rPr sz="2400"/>
            </a:br>
            <a:r>
              <a:rPr lang="en-US" sz="2400" b="0" strike="noStrike" spc="-1">
                <a:solidFill>
                  <a:srgbClr val="000000"/>
                </a:solidFill>
                <a:latin typeface="Arial"/>
              </a:rPr>
              <a:t>- git cherry-pick &lt;commit-hash&gt;  - Pick a specific commit</a:t>
            </a:r>
            <a:br>
              <a:rPr sz="2400"/>
            </a:br>
            <a:r>
              <a:rPr lang="en-US" sz="2400" b="0" strike="noStrike" spc="-1">
                <a:solidFill>
                  <a:srgbClr val="000000"/>
                </a:solidFill>
                <a:latin typeface="Arial"/>
              </a:rPr>
              <a:t>- git cherry-pick &lt;commit-hash-1&gt; &lt;commit-hash-2&gt; &lt;commit-hash-3&gt;  - Pick multiple commits </a:t>
            </a:r>
            <a:br>
              <a:rPr sz="2400"/>
            </a:br>
            <a:r>
              <a:rPr lang="en-US" sz="2400" b="0" strike="noStrike" spc="-1">
                <a:solidFill>
                  <a:srgbClr val="000000"/>
                </a:solidFill>
                <a:latin typeface="Arial"/>
              </a:rPr>
              <a:t>- git cherry-pick --continue  -  If there is a merge conflict, After resolving, we need to continue the cherry-pick process</a:t>
            </a:r>
            <a:br>
              <a:rPr sz="2400"/>
            </a:br>
            <a:r>
              <a:rPr lang="en-US" sz="2400" b="0" strike="noStrike" spc="-1">
                <a:solidFill>
                  <a:srgbClr val="000000"/>
                </a:solidFill>
                <a:latin typeface="Arial"/>
              </a:rPr>
              <a:t>- git cherry-pick --abort   -   If you encounter issues during a cherry-pick and want to cancel it</a:t>
            </a:r>
            <a:endParaRPr lang="en-US" sz="2400" b="0" strike="noStrike" spc="-1">
              <a:latin typeface="Arial"/>
            </a:endParaRPr>
          </a:p>
        </p:txBody>
      </p:sp>
      <p:sp>
        <p:nvSpPr>
          <p:cNvPr id="4" name="PlaceHolder 3"/>
          <p:cNvSpPr>
            <a:spLocks noGrp="1"/>
          </p:cNvSpPr>
          <p:nvPr>
            <p:ph type="sldNum" idx="2"/>
          </p:nvPr>
        </p:nvSpPr>
        <p:spPr/>
        <p:txBody>
          <a:bodyPr/>
          <a:lstStyle/>
          <a:p>
            <a:fld id="{BA82CB4A-9031-4C70-A369-CD01A0AC71E5}"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240000" y="450000"/>
            <a:ext cx="3599640" cy="899640"/>
          </a:xfrm>
          <a:prstGeom prst="rect">
            <a:avLst/>
          </a:prstGeom>
          <a:noFill/>
          <a:ln w="0">
            <a:noFill/>
          </a:ln>
        </p:spPr>
        <p:txBody>
          <a:bodyPr lIns="0" tIns="0" rIns="0" bIns="0" anchor="ctr">
            <a:normAutofit/>
          </a:bodyPr>
          <a:lstStyle/>
          <a:p>
            <a:pPr algn="ctr">
              <a:lnSpc>
                <a:spcPct val="100000"/>
              </a:lnSpc>
              <a:buNone/>
            </a:pPr>
            <a:r>
              <a:rPr lang="en-US" sz="3300" b="1" strike="noStrike" spc="-1">
                <a:solidFill>
                  <a:srgbClr val="FFFFFF"/>
                </a:solidFill>
                <a:latin typeface="Arial"/>
              </a:rPr>
              <a:t>Use Cases</a:t>
            </a:r>
            <a:endParaRPr lang="en-US" sz="3300" b="0" strike="noStrike" spc="-1">
              <a:latin typeface="Arial"/>
            </a:endParaRPr>
          </a:p>
        </p:txBody>
      </p:sp>
      <p:sp>
        <p:nvSpPr>
          <p:cNvPr id="63" name="PlaceHolder 2"/>
          <p:cNvSpPr>
            <a:spLocks noGrp="1"/>
          </p:cNvSpPr>
          <p:nvPr>
            <p:ph/>
          </p:nvPr>
        </p:nvSpPr>
        <p:spPr>
          <a:xfrm>
            <a:off x="900000" y="1440000"/>
            <a:ext cx="8279640" cy="3599640"/>
          </a:xfrm>
          <a:prstGeom prst="rect">
            <a:avLst/>
          </a:prstGeom>
          <a:noFill/>
          <a:ln w="0">
            <a:noFill/>
          </a:ln>
        </p:spPr>
        <p:txBody>
          <a:bodyPr lIns="0" tIns="0" rIns="0" bIns="0" anchor="t">
            <a:normAutofit fontScale="53000"/>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Discard the unstaged changes</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get the deleted file back</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Discarding chunks/lines in a file</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Discarding all local changes </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fix the last commit message</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Add a change that was missed in the last commit</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Revert a commit in the middle</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Reset the codebase to an older version. Delete all the commits starting from a particular commit</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Reset the codebase to an older version. Go back to the previous commit in the history. But, Keep all the commits.</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recovering deleted commits </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Recovering a deleted branch </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Moving a commit that belongs to a new branch</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Moving a commit that belongs to an other existing branch</a:t>
            </a:r>
            <a:endParaRPr lang="en-US" sz="2400" b="0" strike="noStrike" spc="-1">
              <a:latin typeface="Arial"/>
            </a:endParaRPr>
          </a:p>
        </p:txBody>
      </p:sp>
      <p:sp>
        <p:nvSpPr>
          <p:cNvPr id="4" name="PlaceHolder 3"/>
          <p:cNvSpPr>
            <a:spLocks noGrp="1"/>
          </p:cNvSpPr>
          <p:nvPr>
            <p:ph type="sldNum" idx="2"/>
          </p:nvPr>
        </p:nvSpPr>
        <p:spPr/>
        <p:txBody>
          <a:bodyPr/>
          <a:lstStyle/>
          <a:p>
            <a:fld id="{14B8FBA5-EEC1-45AE-A092-0FA2F2F04694}"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240000" y="432000"/>
            <a:ext cx="3599640" cy="936000"/>
          </a:xfrm>
          <a:prstGeom prst="rect">
            <a:avLst/>
          </a:prstGeom>
          <a:noFill/>
          <a:ln w="0">
            <a:noFill/>
          </a:ln>
        </p:spPr>
        <p:txBody>
          <a:bodyPr lIns="0" tIns="0" rIns="0" bIns="0" anchor="ctr">
            <a:normAutofit fontScale="93000"/>
          </a:bodyPr>
          <a:lstStyle/>
          <a:p>
            <a:pPr algn="ctr">
              <a:lnSpc>
                <a:spcPct val="100000"/>
              </a:lnSpc>
              <a:buNone/>
            </a:pPr>
            <a:r>
              <a:rPr lang="en-US" sz="3300" b="1" strike="noStrike" spc="-1">
                <a:solidFill>
                  <a:srgbClr val="FFFFFF"/>
                </a:solidFill>
                <a:latin typeface="Arial"/>
              </a:rPr>
              <a:t>Points to remember</a:t>
            </a:r>
            <a:endParaRPr lang="en-US" sz="3300" b="0" strike="noStrike" spc="-1">
              <a:latin typeface="Arial"/>
            </a:endParaRPr>
          </a:p>
        </p:txBody>
      </p:sp>
      <p:sp>
        <p:nvSpPr>
          <p:cNvPr id="65" name="PlaceHolder 2"/>
          <p:cNvSpPr>
            <a:spLocks noGrp="1"/>
          </p:cNvSpPr>
          <p:nvPr>
            <p:ph/>
          </p:nvPr>
        </p:nvSpPr>
        <p:spPr>
          <a:xfrm>
            <a:off x="900000" y="1440000"/>
            <a:ext cx="8279640" cy="3599640"/>
          </a:xfrm>
          <a:prstGeom prst="rect">
            <a:avLst/>
          </a:prstGeom>
          <a:noFill/>
          <a:ln w="0">
            <a:noFill/>
          </a:ln>
        </p:spPr>
        <p:txBody>
          <a:bodyPr lIns="0" tIns="0" rIns="0" bIns="0" anchor="t">
            <a:normAutofit/>
          </a:bodyPr>
          <a:lstStyle/>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Don't mix different things in the one commit</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Give a descriptive `Git messages`</a:t>
            </a:r>
            <a:endParaRPr lang="en-US" sz="2400" b="0" strike="noStrike" spc="-1">
              <a:latin typeface="Arial"/>
            </a:endParaRPr>
          </a:p>
          <a:p>
            <a:pPr marL="432000" indent="-324000">
              <a:lnSpc>
                <a:spcPct val="100000"/>
              </a:lnSpc>
              <a:spcAft>
                <a:spcPts val="1063"/>
              </a:spcAft>
              <a:buClr>
                <a:srgbClr val="000000"/>
              </a:buClr>
              <a:buSzPct val="45000"/>
              <a:buFont typeface="Wingdings" charset="2"/>
              <a:buChar char=""/>
            </a:pPr>
            <a:r>
              <a:rPr lang="en-US" sz="2400" b="0" strike="noStrike" spc="-1">
                <a:solidFill>
                  <a:srgbClr val="000000"/>
                </a:solidFill>
                <a:latin typeface="Arial"/>
              </a:rPr>
              <a:t>Never rewrite commit history that has already been pushed. Never use reset, --amend once the changes are pushed. (git push --force) </a:t>
            </a:r>
            <a:endParaRPr lang="en-US" sz="2400" b="0" strike="noStrike" spc="-1">
              <a:latin typeface="Arial"/>
            </a:endParaRPr>
          </a:p>
        </p:txBody>
      </p:sp>
      <p:sp>
        <p:nvSpPr>
          <p:cNvPr id="4" name="PlaceHolder 3"/>
          <p:cNvSpPr>
            <a:spLocks noGrp="1"/>
          </p:cNvSpPr>
          <p:nvPr>
            <p:ph type="sldNum" idx="2"/>
          </p:nvPr>
        </p:nvSpPr>
        <p:spPr/>
        <p:txBody>
          <a:bodyPr/>
          <a:lstStyle/>
          <a:p>
            <a:fld id="{39388F2A-C895-4ADC-AD9F-49D96B1964E7}" type="slidenum">
              <a:t>8</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Application>Microsoft Office PowerPoint</Application>
  <PresentationFormat>Custom</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Logging</vt:lpstr>
      <vt:lpstr>Temporarily store data</vt:lpstr>
      <vt:lpstr>Merge Codebase</vt:lpstr>
      <vt:lpstr>Merging Codebase - Ways</vt:lpstr>
      <vt:lpstr>Undo mistakes with Git</vt:lpstr>
      <vt:lpstr>Useful commands</vt:lpstr>
      <vt:lpstr>Use Cases</vt:lpstr>
      <vt:lpstr>Points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Sunset</dc:title>
  <dc:subject/>
  <dc:creator/>
  <dc:description/>
  <cp:lastModifiedBy>sabiha shaik</cp:lastModifiedBy>
  <cp:revision>9</cp:revision>
  <dcterms:created xsi:type="dcterms:W3CDTF">2023-11-03T15:53:26Z</dcterms:created>
  <dcterms:modified xsi:type="dcterms:W3CDTF">2023-12-20T16:20:08Z</dcterms:modified>
  <dc:language>en-US</dc:language>
</cp:coreProperties>
</file>