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ih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22:32:51.135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image" Target="../media/image4.svg"/><Relationship Id="rId7" Type="http://schemas.openxmlformats.org/officeDocument/2006/relationships/image" Target="../media/image12.png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635" y="1701800"/>
            <a:ext cx="4671060" cy="1082675"/>
          </a:xfrm>
        </p:spPr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605" y="4434205"/>
            <a:ext cx="9512935" cy="2424430"/>
          </a:xfrm>
        </p:spPr>
        <p:txBody>
          <a:bodyPr/>
          <a:lstStyle/>
          <a:p>
            <a:r>
              <a:rPr lang="en-US" sz="2400" b="1" spc="3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PRESENTED BY: GROUP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10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11626 - Saathwik.G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11627 - Dinesh.V      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11613 - Sabiha.Sk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11628 -  Afreen  Taj</a:t>
            </a:r>
            <a:r>
              <a:rPr lang="en-US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23285" y="2009775"/>
            <a:ext cx="5685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URL SHORTENER</a:t>
            </a:r>
            <a:endParaRPr lang="en-US" sz="4800" dirty="0"/>
          </a:p>
        </p:txBody>
      </p:sp>
      <p:sp>
        <p:nvSpPr>
          <p:cNvPr id="6" name="Text Box 5"/>
          <p:cNvSpPr txBox="1"/>
          <p:nvPr/>
        </p:nvSpPr>
        <p:spPr>
          <a:xfrm>
            <a:off x="3225165" y="23018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0" y="2919730"/>
            <a:ext cx="120269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90000"/>
              </a:lnSpc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530225" y="2555240"/>
            <a:ext cx="11417935" cy="3515995"/>
          </a:xfrm>
        </p:spPr>
        <p:txBody>
          <a:bodyPr/>
          <a:p>
            <a:pPr marL="0" indent="0">
              <a:lnSpc>
                <a:spcPct val="180000"/>
              </a:lnSpc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Developing an efficient and secure URL shortening system that addresses the growing need for concise and user-friendly links, while mitigating potential risks such as link manipulation, security vulnerabilities, and ensuring optimal performance."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3176270"/>
            <a:ext cx="11485880" cy="3517900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Have you ever felt the hassle of sharing long and clunky web links?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Well, that's where URL shorteners come to the rescue! In this presentation, we'll dive into the world of URL shortening – a game-changer for simplifying web addresses, making them easy to share. 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Get ready to explore how this technology streamlines communication and boosts user experience. Let's unravel the magic of URL shortening together!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Content Placeholder 9" descr="WhatsApp Image 2024-02-05 at 12.19.11 A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29990" y="1066165"/>
            <a:ext cx="4495800" cy="1908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930"/>
          </a:xfrm>
        </p:spPr>
        <p:txBody>
          <a:bodyPr/>
          <a:p>
            <a:r>
              <a:rPr lang="en-US">
                <a:solidFill>
                  <a:schemeClr val="tx1"/>
                </a:solidFill>
              </a:rPr>
              <a:t>FEATURES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WhatsApp Image 2024-02-04 at 11.04.57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6065" y="1074420"/>
            <a:ext cx="1493520" cy="1306830"/>
          </a:xfrm>
          <a:prstGeom prst="rect">
            <a:avLst/>
          </a:prstGeom>
        </p:spPr>
      </p:pic>
      <p:pic>
        <p:nvPicPr>
          <p:cNvPr id="6" name="Content Placeholder 5" descr="WhatsApp Image 2024-02-04 at 11.04.58 P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75305" y="1074420"/>
            <a:ext cx="1732915" cy="1307465"/>
          </a:xfrm>
          <a:prstGeom prst="rect">
            <a:avLst/>
          </a:prstGeom>
        </p:spPr>
      </p:pic>
      <p:pic>
        <p:nvPicPr>
          <p:cNvPr id="7" name="Picture 6" descr="WhatsApp Image 2024-02-04 at 11.04.58 P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10" y="1074420"/>
            <a:ext cx="1640840" cy="1306830"/>
          </a:xfrm>
          <a:prstGeom prst="rect">
            <a:avLst/>
          </a:prstGeom>
        </p:spPr>
      </p:pic>
      <p:pic>
        <p:nvPicPr>
          <p:cNvPr id="8" name="Picture 7" descr="WhatsApp Image 2024-02-04 at 11.04.58 PM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285" y="1075055"/>
            <a:ext cx="1440180" cy="13068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2555" y="2549525"/>
            <a:ext cx="119468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URL Shortening: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Users can submit long URLs to the system.The system generates a shortened URL for each submitted long URL.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URL Redirecting: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Users clicking on a shortened URL are seamlessly redirected to the original, longer URL.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Analytics (Basic):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Basic tracking of link usage, including the number of clicks on each shortened URL.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User Interaction: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Involves the exchange of information and actions between users and the system, facilitating a user-friendly experience.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Hash Functions: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Utilizes hash functions for quick and deterministic conversion of input data into fixed-size strings, ensuring uniqueness.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Rate Limiter: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Addresses potential security problems by filtering out requests, particularly those from malicious users, based on IP address or other filtering rules.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MODULES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7665" y="1174750"/>
            <a:ext cx="6549390" cy="5389880"/>
          </a:xfrm>
        </p:spPr>
        <p:txBody>
          <a:bodyPr/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URL Shortening Module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Analytics Module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User Interaction Module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Hashing and Unique ID Generation Module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Security Module</a:t>
            </a:r>
            <a:endParaRPr 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Database Management Module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WhatsApp Image 2024-02-04 at 11.18.29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700" y="1087755"/>
            <a:ext cx="4944110" cy="5596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TECHNOLOGIES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747010"/>
            <a:ext cx="11430000" cy="3867150"/>
          </a:xfrm>
        </p:spPr>
        <p:txBody>
          <a:bodyPr/>
          <a:p>
            <a:pPr algn="l">
              <a:lnSpc>
                <a:spcPct val="185000"/>
              </a:lnSpc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Development: </a:t>
            </a:r>
            <a:r>
              <a:rPr lang="en-US" sz="1800" spc="148">
                <a:solidFill>
                  <a:srgbClr val="231F2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HTML,CSS, JavaScriptReactJS for dynamic responsive UI.</a:t>
            </a:r>
            <a:endParaRPr lang="en-US" sz="1800" spc="148">
              <a:solidFill>
                <a:srgbClr val="231F2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85000"/>
              </a:lnSpc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Backend Development: </a:t>
            </a:r>
            <a:r>
              <a:rPr lang="en-US" sz="1800" spc="148">
                <a:solidFill>
                  <a:srgbClr val="231F2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JAVA(Springboot)as a backend framework</a:t>
            </a:r>
            <a:endParaRPr lang="en-US" sz="1800" spc="148">
              <a:solidFill>
                <a:srgbClr val="231F2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85000"/>
              </a:lnSpc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Database Management System: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MySQL is used to store  and manage the URL data.                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85000"/>
              </a:lnSpc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Infrastructure and cloud services: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route 53, elastic kubernetes services and application load balancer.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85000"/>
              </a:lnSpc>
            </a:pPr>
            <a:r>
              <a:rPr lang="en-US" sz="1800" b="1" spc="148">
                <a:solidFill>
                  <a:srgbClr val="231F2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Version control:</a:t>
            </a:r>
            <a:r>
              <a:rPr lang="en-US" sz="1800" spc="148">
                <a:solidFill>
                  <a:srgbClr val="231F2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85000"/>
              </a:lnSpc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55000"/>
              </a:lnSpc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Freeform 35"/>
          <p:cNvSpPr/>
          <p:nvPr/>
        </p:nvSpPr>
        <p:spPr>
          <a:xfrm>
            <a:off x="445135" y="1005840"/>
            <a:ext cx="1395095" cy="1369695"/>
          </a:xfrm>
          <a:custGeom>
            <a:avLst/>
            <a:gdLst/>
            <a:ahLst/>
            <a:cxnLst/>
            <a:rect l="l" t="t" r="r" b="b"/>
            <a:pathLst>
              <a:path w="1395074" h="1608576">
                <a:moveTo>
                  <a:pt x="0" y="0"/>
                </a:moveTo>
                <a:lnTo>
                  <a:pt x="1395075" y="0"/>
                </a:lnTo>
                <a:lnTo>
                  <a:pt x="1395075" y="1608576"/>
                </a:lnTo>
                <a:lnTo>
                  <a:pt x="0" y="160857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3029585" y="1005840"/>
            <a:ext cx="1608455" cy="1369695"/>
          </a:xfrm>
          <a:custGeom>
            <a:avLst/>
            <a:gdLst/>
            <a:ahLst/>
            <a:cxnLst/>
            <a:rect l="l" t="t" r="r" b="b"/>
            <a:pathLst>
              <a:path w="1608576" h="1608576">
                <a:moveTo>
                  <a:pt x="0" y="0"/>
                </a:moveTo>
                <a:lnTo>
                  <a:pt x="1608577" y="0"/>
                </a:lnTo>
                <a:lnTo>
                  <a:pt x="1608577" y="1608576"/>
                </a:lnTo>
                <a:lnTo>
                  <a:pt x="0" y="1608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5909945" y="1090930"/>
            <a:ext cx="1263015" cy="1284605"/>
          </a:xfrm>
          <a:custGeom>
            <a:avLst/>
            <a:gdLst/>
            <a:ahLst/>
            <a:cxnLst/>
            <a:rect l="l" t="t" r="r" b="b"/>
            <a:pathLst>
              <a:path w="1580483" h="1580483">
                <a:moveTo>
                  <a:pt x="0" y="0"/>
                </a:moveTo>
                <a:lnTo>
                  <a:pt x="1580483" y="0"/>
                </a:lnTo>
                <a:lnTo>
                  <a:pt x="1580483" y="1580483"/>
                </a:lnTo>
                <a:lnTo>
                  <a:pt x="0" y="15804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39"/>
          <p:cNvSpPr/>
          <p:nvPr/>
        </p:nvSpPr>
        <p:spPr>
          <a:xfrm>
            <a:off x="10868660" y="1090295"/>
            <a:ext cx="1093470" cy="1285240"/>
          </a:xfrm>
          <a:custGeom>
            <a:avLst/>
            <a:gdLst/>
            <a:ahLst/>
            <a:cxnLst/>
            <a:rect l="l" t="t" r="r" b="b"/>
            <a:pathLst>
              <a:path w="1580483" h="1580483">
                <a:moveTo>
                  <a:pt x="0" y="0"/>
                </a:moveTo>
                <a:lnTo>
                  <a:pt x="1580483" y="0"/>
                </a:lnTo>
                <a:lnTo>
                  <a:pt x="1580483" y="1580483"/>
                </a:lnTo>
                <a:lnTo>
                  <a:pt x="0" y="15804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12" name="Content Placeholder 11" descr="WhatsApp Image 2024-02-04 at 11.46.09 PM"/>
          <p:cNvPicPr>
            <a:picLocks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8369935" y="1005840"/>
            <a:ext cx="1624330" cy="1369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REQUIREMENTS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113655" cy="4953000"/>
          </a:xfrm>
        </p:spPr>
        <p:txBody>
          <a:bodyPr/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HARDWARE: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800" spc="19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tandard devices with 8GB RAM and 1GB storage.    </a:t>
            </a:r>
            <a:r>
              <a:rPr lang="en-US" sz="1600" spc="19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1600" spc="19">
              <a:solidFill>
                <a:srgbClr val="01010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1600" spc="19">
              <a:solidFill>
                <a:srgbClr val="01010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Content Placeholder 9" descr="WhatsApp Image 2024-02-04 at 11.59.40 P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99325" y="1321435"/>
            <a:ext cx="4436110" cy="2817495"/>
          </a:xfrm>
          <a:prstGeom prst="rect">
            <a:avLst/>
          </a:prstGeom>
        </p:spPr>
      </p:pic>
      <p:pic>
        <p:nvPicPr>
          <p:cNvPr id="12" name="Picture 11" descr="WhatsApp Image 2024-02-05 at 12.00.05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7750"/>
            <a:ext cx="4762500" cy="309118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299325" y="4407535"/>
            <a:ext cx="59759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b="1" spc="19">
              <a:solidFill>
                <a:srgbClr val="01010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en-US" b="1" spc="-60">
              <a:solidFill>
                <a:srgbClr val="01010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b="1" spc="-60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SOFTWARE:  </a:t>
            </a:r>
            <a:r>
              <a:rPr lang="en-US" spc="-60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</a:t>
            </a:r>
            <a:r>
              <a:rPr lang="en-US" spc="19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isual StudioCode,</a:t>
            </a:r>
            <a:endParaRPr lang="en-US" spc="19">
              <a:solidFill>
                <a:srgbClr val="01010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spc="19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Intellij IDEA,Java,AWS,MySQL,Github and </a:t>
            </a:r>
            <a:endParaRPr lang="en-US" spc="19">
              <a:solidFill>
                <a:srgbClr val="01010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spc="19">
                <a:solidFill>
                  <a:srgbClr val="01010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Compatible Browsers.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 noChangeArrowheads="1"/>
          </p:cNvSpPr>
          <p:nvPr>
            <p:ph type="ctrTitle"/>
          </p:nvPr>
        </p:nvSpPr>
        <p:spPr>
          <a:xfrm>
            <a:off x="2063750" y="1159510"/>
            <a:ext cx="8645525" cy="2417445"/>
          </a:xfrm>
        </p:spPr>
        <p:txBody>
          <a:bodyPr/>
          <a:p>
            <a:r>
              <a:rPr lang="en-US" sz="9600" b="1">
                <a:solidFill>
                  <a:schemeClr val="tx1"/>
                </a:solidFill>
              </a:rPr>
              <a:t>THANK YOU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2259</Words>
  <Application>WPS Presentation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Communications and Dialogues</vt:lpstr>
      <vt:lpstr> </vt:lpstr>
      <vt:lpstr>PROBLEM STATEMENT</vt:lpstr>
      <vt:lpstr>INTRODUCTION</vt:lpstr>
      <vt:lpstr>FEATURES</vt:lpstr>
      <vt:lpstr>MODULES</vt:lpstr>
      <vt:lpstr>TECHNOLOGIES</vt:lpstr>
      <vt:lpstr>REQUIREMENTS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sabih</cp:lastModifiedBy>
  <cp:revision>5</cp:revision>
  <dcterms:created xsi:type="dcterms:W3CDTF">2024-02-04T18:35:00Z</dcterms:created>
  <dcterms:modified xsi:type="dcterms:W3CDTF">2024-02-04T19:19:02Z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6A5EA47E597141C890A56DEB56CEB5F4</vt:lpwstr>
  </property>
  <property fmtid="{D5CDD505-2E9C-101B-9397-08002B2CF9AE}" pid="3" name="KSOProductBuildVer">
    <vt:lpwstr>1033-11.2.0.11225</vt:lpwstr>
  </property>
</Properties>
</file>