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32385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endParaRPr lang="en-US" sz="5250" dirty="0"/>
          </a:p>
        </p:txBody>
      </p:sp>
      <p:sp>
        <p:nvSpPr>
          <p:cNvPr id="6" name="Text 3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77262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27EB93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09015" y="5767507"/>
            <a:ext cx="176570" cy="36576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0" dirty="0">
                <a:solidFill>
                  <a:srgbClr val="3C383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ss</a:t>
            </a:r>
            <a:endParaRPr lang="en-US" sz="1150" dirty="0"/>
          </a:p>
        </p:txBody>
      </p:sp>
      <p:sp>
        <p:nvSpPr>
          <p:cNvPr id="9" name="Text 6"/>
          <p:cNvSpPr/>
          <p:nvPr/>
        </p:nvSpPr>
        <p:spPr>
          <a:xfrm>
            <a:off x="6786086" y="5755958"/>
            <a:ext cx="1927265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sabiha shaik</a:t>
            </a:r>
            <a:endParaRPr lang="en-US" sz="2185" dirty="0"/>
          </a:p>
        </p:txBody>
      </p:sp>
      <p:pic>
        <p:nvPicPr>
          <p:cNvPr id="10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Raleway</vt:lpstr>
      <vt:lpstr>Segoe Print</vt:lpstr>
      <vt:lpstr>Raleway</vt:lpstr>
      <vt:lpstr>Raleway</vt:lpstr>
      <vt:lpstr>Roboto</vt:lpstr>
      <vt:lpstr>Roboto</vt:lpstr>
      <vt:lpstr>Roboto</vt:lpstr>
      <vt:lpstr>Calibri</vt:lpstr>
      <vt:lpstr>Microsoft YaHei</vt:lpstr>
      <vt:lpstr>Arial Unicode MS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sabih</cp:lastModifiedBy>
  <cp:revision>2</cp:revision>
  <dcterms:created xsi:type="dcterms:W3CDTF">2024-02-04T16:18:00Z</dcterms:created>
  <dcterms:modified xsi:type="dcterms:W3CDTF">2024-02-04T16:21:11Z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A40E5952322640188EE40D4BE5F521DF</vt:lpwstr>
  </property>
  <property fmtid="{D5CDD505-2E9C-101B-9397-08002B2CF9AE}" pid="3" name="KSOProductBuildVer">
    <vt:lpwstr>1033-11.2.0.11225</vt:lpwstr>
  </property>
</Properties>
</file>