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084784"/>
            <a:ext cx="7477601" cy="1666399"/>
          </a:xfrm>
          <a:prstGeom prst="rect">
            <a:avLst/>
          </a:prstGeom>
          <a:noFill/>
          <a:ln/>
        </p:spPr>
        <p:txBody>
          <a:bodyPr wrap="square" rtlCol="0" anchor="t"/>
          <a:lstStyle/>
          <a:p>
            <a:pPr indent="0" marL="0">
              <a:lnSpc>
                <a:spcPts val="6561"/>
              </a:lnSpc>
              <a:buNone/>
            </a:pPr>
            <a:r>
              <a:rPr lang="en-US" sz="5249" dirty="0">
                <a:solidFill>
                  <a:srgbClr val="1B1B27"/>
                </a:solidFill>
                <a:latin typeface="Raleway" pitchFamily="34" charset="0"/>
                <a:ea typeface="Raleway" pitchFamily="34" charset="-122"/>
                <a:cs typeface="Raleway" pitchFamily="34" charset="-120"/>
              </a:rPr>
              <a:t>Introduction to URL Shorteners</a:t>
            </a:r>
            <a:endParaRPr lang="en-US" sz="5249" dirty="0"/>
          </a:p>
        </p:txBody>
      </p:sp>
      <p:sp>
        <p:nvSpPr>
          <p:cNvPr id="6" name="Text 3"/>
          <p:cNvSpPr/>
          <p:nvPr/>
        </p:nvSpPr>
        <p:spPr>
          <a:xfrm>
            <a:off x="6319599" y="4084439"/>
            <a:ext cx="7477601" cy="142160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URL shorteners are online tools that convert long and complex web addresses into shorter, more manageable links. They are particularly useful for sharing URLs on social media, in emails, and in other situations where space is limited or appearance is important.</a:t>
            </a:r>
            <a:endParaRPr lang="en-US" sz="1750" dirty="0"/>
          </a:p>
        </p:txBody>
      </p:sp>
      <p:sp>
        <p:nvSpPr>
          <p:cNvPr id="7" name="Shape 4"/>
          <p:cNvSpPr/>
          <p:nvPr/>
        </p:nvSpPr>
        <p:spPr>
          <a:xfrm>
            <a:off x="6319599" y="5772626"/>
            <a:ext cx="355402" cy="355402"/>
          </a:xfrm>
          <a:prstGeom prst="roundRect">
            <a:avLst>
              <a:gd name="adj" fmla="val 25726039"/>
            </a:avLst>
          </a:prstGeom>
          <a:solidFill>
            <a:srgbClr val="27EB93"/>
          </a:solidFill>
          <a:ln w="7620">
            <a:solidFill>
              <a:srgbClr val="FFFFFF"/>
            </a:solidFill>
            <a:prstDash val="solid"/>
          </a:ln>
        </p:spPr>
      </p:sp>
      <p:sp>
        <p:nvSpPr>
          <p:cNvPr id="8" name="Text 5"/>
          <p:cNvSpPr/>
          <p:nvPr/>
        </p:nvSpPr>
        <p:spPr>
          <a:xfrm>
            <a:off x="6409015" y="5767507"/>
            <a:ext cx="17657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Roboto" pitchFamily="34" charset="0"/>
                <a:ea typeface="Roboto" pitchFamily="34" charset="-122"/>
                <a:cs typeface="Roboto" pitchFamily="34" charset="-120"/>
              </a:rPr>
              <a:t>ss</a:t>
            </a:r>
            <a:endParaRPr lang="en-US" sz="1152" dirty="0"/>
          </a:p>
        </p:txBody>
      </p:sp>
      <p:sp>
        <p:nvSpPr>
          <p:cNvPr id="9" name="Text 6"/>
          <p:cNvSpPr/>
          <p:nvPr/>
        </p:nvSpPr>
        <p:spPr>
          <a:xfrm>
            <a:off x="6786086" y="5755958"/>
            <a:ext cx="1927265" cy="388858"/>
          </a:xfrm>
          <a:prstGeom prst="rect">
            <a:avLst/>
          </a:prstGeom>
          <a:noFill/>
          <a:ln/>
        </p:spPr>
        <p:txBody>
          <a:bodyPr wrap="none" rtlCol="0" anchor="t"/>
          <a:lstStyle/>
          <a:p>
            <a:pPr algn="l" indent="0" marL="0">
              <a:lnSpc>
                <a:spcPts val="3062"/>
              </a:lnSpc>
              <a:buNone/>
            </a:pPr>
            <a:r>
              <a:rPr lang="en-US" sz="2187" b="1" dirty="0">
                <a:solidFill>
                  <a:srgbClr val="3C3939"/>
                </a:solidFill>
                <a:latin typeface="Roboto" pitchFamily="34" charset="0"/>
                <a:ea typeface="Roboto" pitchFamily="34" charset="-122"/>
                <a:cs typeface="Roboto" pitchFamily="34" charset="-120"/>
              </a:rPr>
              <a:t>by sabiha shaik</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2024-02-04T16:18:38Z</dcterms:created>
  <dcterms:modified xsi:type="dcterms:W3CDTF">2024-02-04T16:18:38Z</dcterms:modified>
</cp:coreProperties>
</file>