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3238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7EB9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9015" y="5767507"/>
            <a:ext cx="176570" cy="3657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0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6786086" y="5755958"/>
            <a:ext cx="1927265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sabiha shaik</a:t>
            </a:r>
            <a:endParaRPr lang="en-US" sz="2185" dirty="0"/>
          </a:p>
        </p:txBody>
      </p:sp>
      <p:pic>
        <p:nvPicPr>
          <p:cNvPr id="10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Raleway</vt:lpstr>
      <vt:lpstr>Segoe Print</vt:lpstr>
      <vt:lpstr>Raleway</vt:lpstr>
      <vt:lpstr>Raleway</vt:lpstr>
      <vt:lpstr>Roboto</vt:lpstr>
      <vt:lpstr>Roboto</vt:lpstr>
      <vt:lpstr>Roboto</vt:lpstr>
      <vt:lpstr>Calibri</vt:lpstr>
      <vt:lpstr>Microsoft YaHei</vt:lpstr>
      <vt:lpstr>Arial Unicode MS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sabih</cp:lastModifiedBy>
  <cp:revision>3</cp:revision>
  <dcterms:created xsi:type="dcterms:W3CDTF">2024-02-04T16:18:00Z</dcterms:created>
  <dcterms:modified xsi:type="dcterms:W3CDTF">2024-02-04T16:21:29Z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A60C302458FC482B9F813A8F7B31A573</vt:lpwstr>
  </property>
  <property fmtid="{D5CDD505-2E9C-101B-9397-08002B2CF9AE}" pid="3" name="KSOProductBuildVer">
    <vt:lpwstr>1033-11.2.0.11225</vt:lpwstr>
  </property>
</Properties>
</file>