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2d6bb0dc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2d6bb0dc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2d6bb0dc9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2d6bb0dc9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2d6bb0dc9_0_2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2d6bb0dc9_0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2d6bb0dc9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2d6bb0dc9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2d6bb0dc9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2d6bb0dc9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2d6bb0dc9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2d6bb0dc9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20425" y="487150"/>
            <a:ext cx="7651200" cy="7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PARALLEL, DISTRIBUTED, AND HIGH-PERFORMANCE COMPUTING (HPC)</a:t>
            </a:r>
            <a:endParaRPr b="1" sz="2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27150" y="2257550"/>
            <a:ext cx="68217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Group No:          36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ID:                      23241133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Name:                Saiyeda Sabiha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Instructor:          Annajiat Alim Rasel Sir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ST:                     Ehsanur Rahman Rhythm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RA:                    Md Humayun Kabir Mehedi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912400" y="1523338"/>
            <a:ext cx="76512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Topic: An Optimal Network-Aware Scheduling Technique for Distributed Deep Learning in Distributed HPC Platforms</a:t>
            </a:r>
            <a:endParaRPr b="1"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62025"/>
            <a:ext cx="7505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985725"/>
            <a:ext cx="75057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Research has focused on communication methods and algorithms to enhance efficiency, but this paper proposes a node selection algorithm based on network performance.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proposed zone-based optimal network algorithm aims to reduce network delay by selecting suitable zones for distributed machine/deep learning tasks and prioritizing nodes with high network performance.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Parameter server method concentrates network load on a central server and may have accuracy issues, while all-reduce is complex to implement, each with its strengths and weaknesses.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Distributed machine/deep learning utilizes multiple nodes to accelerate training, and two major methods are server-client (parameter server) and all-reduce using MPI.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Distributed HPC (High-Performance Computing) leverages multiple data centers for large-scale shared resources, and initiatives like PRP, NRP, and APRP have created distributed HPC platforms.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56450" y="323075"/>
            <a:ext cx="75057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APPLIED METHOD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987500"/>
            <a:ext cx="75057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proposed algorithm in this solution is designed to select the most suitable nodes within a Kubernetes cluster, taking into account their availability in different zones and their available resources, including CPUs, GPUs, and memory.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proposed network monitoring architecture and an optimal network-aware scheduling algorithm for distributed HPC platforms are discussed.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proposed network monitoring system optimizes the efficiency of the complex distributed HPC platform, enhancing the network-aware scheduling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performance.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Scheduling technique prioritizes network performance between nodes and optimizes the utilization of a distributed HPC platform, offering users greater flexibility in customizing job scheduling on a computing cluster.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Kubernetes uses a process called scheduling to determine which node in the cluster should run it.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53725"/>
            <a:ext cx="7505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34100"/>
            <a:ext cx="75057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Kubernetes, Docker Swarm, and Apache Mesos are among the most widely used container orchestration platforms. These platforms offer features like container scheduling, auto-scaling, load balancing, service discovery, and fault tolerance.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Multi-resource cluster interleaving, as seen in Muri, addresses resource constraints but may introduce fairness challenges.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Performance in HPC is influenced by compute, network, and storage aspects.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Docker and Kubernetes are essential technologies in modern container-based cloud environments. They facilitate computational tasks such as AI research and data transmission.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67650" y="612700"/>
            <a:ext cx="75057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EXPERIMENT AND RESULT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325675"/>
            <a:ext cx="7505700" cy="28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Test case: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Nodes Selection Using Scheduler, Low Bandwidth Scenario, Higher Loss Scenario, Higher Delay Scenario</a:t>
            </a:r>
            <a:endParaRPr i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test, notMNIST and CIFAR-10 model images, which are open used as examples, were used.</a:t>
            </a:r>
            <a:endParaRPr i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test is conducted using the aforementioned distributed machine/deep learning image and the proposed scheduler.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has less impact on performance than loss.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proposed scheduler in distributed machine/deep learning can enhance performance by excluding nodes with subpar network performance in the zone.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66900" y="454475"/>
            <a:ext cx="7505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167850"/>
            <a:ext cx="75057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Future research could explore ways to optimize resource allocation and scheduling for large-scale, multi-zone deployments, especially when network performance is a critical factor.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Future work can include enhancing security measures in the scheduling process.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might address optimizing node selection in a way that minimizes energy consumption while maintaining performance.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Before executing distributed machine/deep learning jobs, the scheduler filters nodes based on available resources, including CPU, GPU, and memory, ensuring that the selected nodes meet the task's requirements.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Tools provide real-time data on network performance.</a:t>
            </a:r>
            <a:endParaRPr sz="14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310975" y="2114700"/>
            <a:ext cx="282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