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593b28005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593b2800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93b28005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593b28005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593b28005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593b28005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c0dfd3f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c0dfd3f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c0dfd3f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c0dfd3f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c0dfd3f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c0dfd3f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44750" y="474725"/>
            <a:ext cx="64896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PARALLEL, DISTRIBUTED, AND HIGH-PERFORMANCE COMPUTING (HPC)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10550" y="2357675"/>
            <a:ext cx="68238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No:          36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                     23241133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               Saiyeda Sabiha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         Annajiat Alim Rasel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ST:                     Ehsanur Rahman Rhythm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RA:                    Md Humayun Kabir Mehedi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148400" y="1364900"/>
            <a:ext cx="7148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Topic: High Performance Computing for Detecting Complex Diseases using Deep Learning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511200"/>
            <a:ext cx="75057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35450" y="1128725"/>
            <a:ext cx="75057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GWAS is a successful method to study the link between genetic variations and disease traits.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GWIS focuses on the combined effects of SNPs on phenotype traits.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models like additive, dominant, recessive, multiplicative, threshold, and XOR effects are used to express the combined effects of SNPs.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algorithms, such as BEAM, EDCF, BOOST, MDR, and others, are employed to detect epistatic interactions among multiple loci.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Heuristic and stochastic algorithms are used to reduce the dimension of space.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methods like CUDA for GPU acceleration, FPGA-GPU hybrid architectures are used to detect complex diseases.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38050"/>
            <a:ext cx="7505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METHODS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229025"/>
            <a:ext cx="75057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Deep Learning F/J divides the data samples and shares the filtered SNPs pairs headers, in a way to get use of the maximum threads available to fasten the performance.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splitted in folds for the training and testing the model.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Twelve 2-locus disease models with main effects (DME) are being investigated in the paper.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PDL is applied on each model dataset, by 5 hidden layers, each 100 neuron. These are tuned to optimize the accuracy results.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tested a large-scale dataset with Rheumatoid arthritis(RA) from the Wellcome Trust Case Control Consortium using the BA HPC supercomputer.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86350"/>
            <a:ext cx="75057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36050" y="999850"/>
            <a:ext cx="80694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Successful in revealing the genotype-phenotype relationship for studying various diseases.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Analysis involves Single Nucleotide Polymorphisms (SNPs) as genetic markers.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Models include additive, dominant, recessive, multiplicative, threshold, and XOR effects.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Implemented using a Map/Reduce framework on the Bibliotheca Alexandrina High Performance Computer (BA-HPC) C2 cluster architecture.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Various algorithms for detecting epistasis, including BEAM, EDCF, SNPRuler, BOOST, PBOOST, MDR, AntEpiSeeker, Cuckoo search epistasis (CSE), Hi-Seeker, SNPHarvest, DCHE.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Two phases presented: Pre-processing stage and PDL stage</a:t>
            </a: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              # </a:t>
            </a: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-processing involves parallel Fork/Join (F/J) multi-threading framework.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              # </a:t>
            </a: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PDL applied using H2O platform on BA-HPC C2.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53550" y="570050"/>
            <a:ext cx="75057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EXPERIMENT AND RESULT ANALYSIS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249250"/>
            <a:ext cx="75057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Compared the performance of PDL with other algorithms, including MACOED, SNPHarvester, BOOST, BEAM, and CSE.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Applied parallel feed-forward deep learning with input layer, hidden layers, and output layer.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Used the RA dataset from the Wellcome Trust Case Control Consortium (WTCCC) with nearly 500K SNPs and 5,000 samples.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Used various metrics like TPR, Specificity (Spc), Accuracy (Acc), and FDR to evaluate the performance of different algorithms, including PDL.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Discussed the implications of the results, highlighting the strengths and weaknesses of PDL compared to other algorithms.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83200"/>
            <a:ext cx="7505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80450"/>
            <a:ext cx="75057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7142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paper concludes that Parallel Deep Learning (PDL) demonstrates robust performance across twelve disease models in simulated data.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7142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paper applies PDL to a real large-scale dataset related to Rheumatoid Arthritis (RA) from the Wellcome Trust Case Control Consortium (WTCCC), showcasing the adaptability of PDL to practical scenarios.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7142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paper mentions ongoing investigations into understanding the relations of other genes with the RA disease, indicating a potential avenue for future biological analyses.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Future work is suggested to generalize the approach to more general diseases, including quantitative traits, and explore the performance of PDL in different disease scenarios.</a:t>
            </a:r>
            <a:endParaRPr sz="1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2564300" y="2148175"/>
            <a:ext cx="4128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ial"/>
                <a:ea typeface="Arial"/>
                <a:cs typeface="Arial"/>
                <a:sym typeface="Arial"/>
              </a:rPr>
              <a:t>       THANK YOU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