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E48-FD76-4C22-BE23-4FB76577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7697A-DCEB-4BBD-9A30-A55FEA76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68F6-9BC6-48E3-85D9-18368259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9C49-BD09-47B5-9AA3-43D664F5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CDE7-7255-4643-B1C5-FE297CC3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58E4-5683-4B7A-AA0E-F79DEBFB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C67FC-7954-4487-868D-67CEEE7F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C6D1-40BC-4A59-8890-4A80D3CE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4D54-6FED-4D20-8FFA-0AFBCC0B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328A-3C15-4C75-8286-75569054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DB6C4-861C-4FA0-9269-7A758D8D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1C1A-B743-4304-B536-92CA2F70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F63A-4B36-4DD1-891C-F4207578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62A7-0891-4A54-ADBC-81262F8B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433C-9114-4792-B403-5BDFF1A4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232-83A3-42B1-ADD8-060C6CC1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2A7-C1A6-42A1-975C-3145B6BC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E175-9B17-4906-939E-DA3CD113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BBFF-C1FC-4DB7-9375-16A70F8B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CF86-4906-41E4-B3B0-178BA71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370-1669-4B29-ADF2-09C858A9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00B2-A93D-4B69-9775-D3B535EF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6AD5-B1E8-4109-A22B-D58CA680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BDF9-7981-46ED-808A-AC94144D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C73E-C757-44ED-824D-D924AA0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E737-341A-46FA-BC5D-3EC3053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34D-0F3C-481B-AC55-797F9C48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6AFB-37CA-4B95-A002-8FFEEE12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2032-5741-4B89-B1EE-B5CC72E5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37F4-12EE-40E3-BDE6-A9BA2699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75AA-25DE-4CD5-9963-F7E89161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C75D-2942-4AA6-9FE7-FE2B07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17F7-1F58-4649-8556-DCC46C2E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F751-21A1-432C-8AAA-F6CA4679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F73F-5541-43D7-9218-5468DCA1D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76CB1-970C-4193-8587-4AC249CA6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7B798-93C7-45B9-AD60-5FBF0A9D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5C2BC-8B2F-43FF-B6CB-6919B8C6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87E61-7AAC-42B3-86CF-680865F3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48B9-9A86-4611-9DB7-E546AF3E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29B0-2FC7-4E38-857F-E01ADDA7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345D2-DD54-4458-A8BE-C9268E05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3607-2C54-4ABB-9892-0FBFA7E2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A375F-3CFE-4F77-8719-6861FDA3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F01F8-A989-48DE-911A-8DB3AF66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0C8BE-6932-47AD-B659-6107879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8F03-B4B9-4442-B8B8-131167F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F278-C13E-457A-AA4C-9FC12808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1BA78-C0F7-4A67-ABB1-A96CE3D1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CFC83-ED28-45AD-B282-33103721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E76A-E355-4C06-AC94-2FFE9297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25B8-CC10-40B2-9504-BC518603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0943-420D-4BF0-957B-831AEF86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72FA6-8C46-4018-8718-2D5D91DDD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DF5F7-EBDF-405A-A2FA-564A24C9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0DED-A904-48B1-8824-C7F0D241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D6ED-011F-4A5E-A9BD-203AB5F2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4172-8AB2-4DCD-8237-605BFD8C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9539-C881-4268-9114-01E1509E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EAF2-FF17-487B-9E46-53C0BDF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040C-790C-42AD-A625-D2FD3B182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BBBC-93F7-4C18-9554-937162AE08CA}" type="datetimeFigureOut">
              <a:rPr lang="en-US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D2D1-4D2D-418E-8908-9F027211B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7741-4E35-4B0B-96F9-661B5B80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707-F8E0-4FA6-AA93-D64620CD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24" y="1971471"/>
            <a:ext cx="2791215" cy="2915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446D9-7CD1-4149-923A-BDCA25B70114}"/>
              </a:ext>
            </a:extLst>
          </p:cNvPr>
          <p:cNvSpPr txBox="1"/>
          <p:nvPr/>
        </p:nvSpPr>
        <p:spPr>
          <a:xfrm>
            <a:off x="4501662" y="3108960"/>
            <a:ext cx="6372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 Black" panose="02070A03080606020203" pitchFamily="18" charset="0"/>
              </a:rPr>
              <a:t>Presentation On 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A1FE-ABA0-4AD2-9EC9-95C5BA6056D9}"/>
              </a:ext>
            </a:extLst>
          </p:cNvPr>
          <p:cNvSpPr/>
          <p:nvPr/>
        </p:nvSpPr>
        <p:spPr>
          <a:xfrm>
            <a:off x="5416062" y="3108960"/>
            <a:ext cx="4572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97990">
            <a:off x="-143377" y="-15009"/>
            <a:ext cx="2059562" cy="21509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E6CB5D-87FE-4330-82F4-93477852279D}"/>
              </a:ext>
            </a:extLst>
          </p:cNvPr>
          <p:cNvGrpSpPr/>
          <p:nvPr/>
        </p:nvGrpSpPr>
        <p:grpSpPr>
          <a:xfrm>
            <a:off x="2630663" y="225077"/>
            <a:ext cx="6372664" cy="553998"/>
            <a:chOff x="4501662" y="3108960"/>
            <a:chExt cx="6372664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3446D9-7CD1-4149-923A-BDCA25B70114}"/>
                </a:ext>
              </a:extLst>
            </p:cNvPr>
            <p:cNvSpPr txBox="1"/>
            <p:nvPr/>
          </p:nvSpPr>
          <p:spPr>
            <a:xfrm>
              <a:off x="4501662" y="3108960"/>
              <a:ext cx="63726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Bodoni MT Black" panose="02070A03080606020203" pitchFamily="18" charset="0"/>
                </a:rPr>
                <a:t>Introducing Myself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82A1FE-ABA0-4AD2-9EC9-95C5BA6056D9}"/>
                </a:ext>
              </a:extLst>
            </p:cNvPr>
            <p:cNvSpPr/>
            <p:nvPr/>
          </p:nvSpPr>
          <p:spPr>
            <a:xfrm>
              <a:off x="5416062" y="3108960"/>
              <a:ext cx="45720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05C7C56-C945-415F-AB13-F38AEC8AE6A7}"/>
              </a:ext>
            </a:extLst>
          </p:cNvPr>
          <p:cNvSpPr/>
          <p:nvPr/>
        </p:nvSpPr>
        <p:spPr>
          <a:xfrm>
            <a:off x="2138294" y="2229827"/>
            <a:ext cx="2583656" cy="2121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Sabikun</a:t>
            </a:r>
            <a:r>
              <a:rPr lang="en-US" sz="2400" dirty="0"/>
              <a:t> Nahar </a:t>
            </a:r>
            <a:r>
              <a:rPr lang="en-US" sz="2400" dirty="0" err="1"/>
              <a:t>Arbi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023EC-DFA8-4CB5-AE97-BAC9BD27177F}"/>
              </a:ext>
            </a:extLst>
          </p:cNvPr>
          <p:cNvSpPr/>
          <p:nvPr/>
        </p:nvSpPr>
        <p:spPr>
          <a:xfrm>
            <a:off x="1236384" y="2229827"/>
            <a:ext cx="1011815" cy="2121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Name: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17386-3093-4218-8E08-48D4449AE750}"/>
              </a:ext>
            </a:extLst>
          </p:cNvPr>
          <p:cNvSpPr/>
          <p:nvPr/>
        </p:nvSpPr>
        <p:spPr>
          <a:xfrm>
            <a:off x="1236384" y="2270018"/>
            <a:ext cx="38545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3DC21-8596-4913-8C8E-8D6C6E9EBFC8}"/>
              </a:ext>
            </a:extLst>
          </p:cNvPr>
          <p:cNvSpPr/>
          <p:nvPr/>
        </p:nvSpPr>
        <p:spPr>
          <a:xfrm>
            <a:off x="1236384" y="3032076"/>
            <a:ext cx="3149082" cy="362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8AE88-D964-4593-A4B9-1A20A587D45F}"/>
              </a:ext>
            </a:extLst>
          </p:cNvPr>
          <p:cNvSpPr/>
          <p:nvPr/>
        </p:nvSpPr>
        <p:spPr>
          <a:xfrm>
            <a:off x="1309688" y="2977965"/>
            <a:ext cx="3181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Finance Undergraduate </a:t>
            </a:r>
          </a:p>
        </p:txBody>
      </p:sp>
      <p:pic>
        <p:nvPicPr>
          <p:cNvPr id="14" name="Graphic 13" descr="Receiver">
            <a:extLst>
              <a:ext uri="{FF2B5EF4-FFF2-40B4-BE49-F238E27FC236}">
                <a16:creationId xmlns:a16="http://schemas.microsoft.com/office/drawing/2014/main" id="{12C7ED12-1308-44CB-BB91-E8FAFA71A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6384" y="3695316"/>
            <a:ext cx="346723" cy="42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142D2F-9100-49E4-A1AE-8CE178EDEA73}"/>
              </a:ext>
            </a:extLst>
          </p:cNvPr>
          <p:cNvSpPr/>
          <p:nvPr/>
        </p:nvSpPr>
        <p:spPr>
          <a:xfrm>
            <a:off x="1500203" y="3685912"/>
            <a:ext cx="1828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01748754344</a:t>
            </a:r>
          </a:p>
          <a:p>
            <a:endParaRPr lang="en-US" sz="1000" dirty="0"/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F4461EAA-88B3-453B-8693-395E8D3CA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384" y="4478748"/>
            <a:ext cx="472908" cy="4729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8192A62-2A22-4CB6-AA3C-1FE4838393A5}"/>
              </a:ext>
            </a:extLst>
          </p:cNvPr>
          <p:cNvSpPr/>
          <p:nvPr/>
        </p:nvSpPr>
        <p:spPr>
          <a:xfrm>
            <a:off x="1742291" y="4509104"/>
            <a:ext cx="224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sabikunarbi@gmail.com</a:t>
            </a:r>
          </a:p>
        </p:txBody>
      </p:sp>
      <p:pic>
        <p:nvPicPr>
          <p:cNvPr id="20" name="Graphic 19" descr="Marker">
            <a:extLst>
              <a:ext uri="{FF2B5EF4-FFF2-40B4-BE49-F238E27FC236}">
                <a16:creationId xmlns:a16="http://schemas.microsoft.com/office/drawing/2014/main" id="{62F76B2D-7E89-40A5-8C97-4637DDA2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705" y="5122793"/>
            <a:ext cx="572723" cy="5727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6894E8B-7F99-42F7-848D-9F1EA66EC775}"/>
              </a:ext>
            </a:extLst>
          </p:cNvPr>
          <p:cNvSpPr/>
          <p:nvPr/>
        </p:nvSpPr>
        <p:spPr>
          <a:xfrm>
            <a:off x="1718209" y="5249946"/>
            <a:ext cx="2935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b="1" dirty="0"/>
              <a:t>125 Shantinagar Rd, Dhaka 1205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7572C4-31D0-4C10-B792-4B9739BDF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3175" y="2270018"/>
            <a:ext cx="1533739" cy="2114845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A411B5-033D-4A0B-9E4C-C87104E5AF14}"/>
              </a:ext>
            </a:extLst>
          </p:cNvPr>
          <p:cNvSpPr/>
          <p:nvPr/>
        </p:nvSpPr>
        <p:spPr>
          <a:xfrm>
            <a:off x="8512978" y="2930219"/>
            <a:ext cx="2389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Career Objectives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1FEB5-338F-4B09-AF29-6C7ADC06DBCE}"/>
              </a:ext>
            </a:extLst>
          </p:cNvPr>
          <p:cNvSpPr/>
          <p:nvPr/>
        </p:nvSpPr>
        <p:spPr>
          <a:xfrm>
            <a:off x="8486537" y="2981147"/>
            <a:ext cx="2442638" cy="359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2B3EBF-ED14-4662-AB85-37F186905A5C}"/>
              </a:ext>
            </a:extLst>
          </p:cNvPr>
          <p:cNvSpPr/>
          <p:nvPr/>
        </p:nvSpPr>
        <p:spPr>
          <a:xfrm>
            <a:off x="7584887" y="3674383"/>
            <a:ext cx="43420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Highly motivated finance undergraduate with a strong academic foundation in financial management, analysis, and market research. Seeking a challenging and dynamic entry-level position that will allow me to apply my analytical skills, quantitative acumen, and passion for finance to contribute to a forward-thinking organization. Eager to learn, grow, and make a meaningful impact while gaining valuable professional experience in the finance industry.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597288-9913-4318-9AD3-3CF88AE9A896}"/>
              </a:ext>
            </a:extLst>
          </p:cNvPr>
          <p:cNvSpPr/>
          <p:nvPr/>
        </p:nvSpPr>
        <p:spPr>
          <a:xfrm>
            <a:off x="7407965" y="3674383"/>
            <a:ext cx="4678018" cy="2673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1" y="1931716"/>
            <a:ext cx="2562615" cy="2676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446D9-7CD1-4149-923A-BDCA25B70114}"/>
              </a:ext>
            </a:extLst>
          </p:cNvPr>
          <p:cNvSpPr txBox="1"/>
          <p:nvPr/>
        </p:nvSpPr>
        <p:spPr>
          <a:xfrm>
            <a:off x="3087756" y="352508"/>
            <a:ext cx="6372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 Black" panose="02070A03080606020203" pitchFamily="18" charset="0"/>
              </a:rPr>
              <a:t>Work 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A1FE-ABA0-4AD2-9EC9-95C5BA6056D9}"/>
              </a:ext>
            </a:extLst>
          </p:cNvPr>
          <p:cNvSpPr/>
          <p:nvPr/>
        </p:nvSpPr>
        <p:spPr>
          <a:xfrm>
            <a:off x="3988088" y="352508"/>
            <a:ext cx="4572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riefcase">
            <a:extLst>
              <a:ext uri="{FF2B5EF4-FFF2-40B4-BE49-F238E27FC236}">
                <a16:creationId xmlns:a16="http://schemas.microsoft.com/office/drawing/2014/main" id="{144D7FBC-1038-4D74-9268-55D81DAE9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8088" y="1349482"/>
            <a:ext cx="553998" cy="553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CCF3B1-511A-433A-ACE4-10A29E89F876}"/>
              </a:ext>
            </a:extLst>
          </p:cNvPr>
          <p:cNvSpPr/>
          <p:nvPr/>
        </p:nvSpPr>
        <p:spPr>
          <a:xfrm>
            <a:off x="4705022" y="1436509"/>
            <a:ext cx="119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Tutoria</a:t>
            </a:r>
            <a:r>
              <a:rPr lang="en-US" b="1" dirty="0"/>
              <a:t> BD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8FBAC-D5D1-4E43-8E72-E62072FB4A36}"/>
              </a:ext>
            </a:extLst>
          </p:cNvPr>
          <p:cNvSpPr/>
          <p:nvPr/>
        </p:nvSpPr>
        <p:spPr>
          <a:xfrm>
            <a:off x="4705021" y="1459043"/>
            <a:ext cx="169577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16683-510C-426B-8027-D114A6C0AED7}"/>
              </a:ext>
            </a:extLst>
          </p:cNvPr>
          <p:cNvSpPr/>
          <p:nvPr/>
        </p:nvSpPr>
        <p:spPr>
          <a:xfrm>
            <a:off x="4705021" y="1884165"/>
            <a:ext cx="1277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2021 – Present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D48A-DE52-408B-A5CB-00D4C2AC688E}"/>
              </a:ext>
            </a:extLst>
          </p:cNvPr>
          <p:cNvSpPr/>
          <p:nvPr/>
        </p:nvSpPr>
        <p:spPr>
          <a:xfrm>
            <a:off x="4705021" y="2270266"/>
            <a:ext cx="748697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Proficiently tutored A-level and O-level students in math's, English, science, economics tailored to their unique learning needs and 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Successfully facilitated notable academic improvements, resulting in students achieving higher grades and excelling in their exams.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Demonstrated in-depth subject knowledge, aligning teaching with the curriculum, textbooks, and supplementary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Effectively communicated complex topics in a clear, student-friendly manner, fostering a deeper understanding of the subjects.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Motivated and inspired students to take an active interest in their studies, nurturing a passion for learning.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Utilized regular assessments and feedback to monitor student progress and adjust teaching methods accordingly.3</a:t>
            </a:r>
          </a:p>
        </p:txBody>
      </p:sp>
      <p:pic>
        <p:nvPicPr>
          <p:cNvPr id="13" name="Graphic 12" descr="Briefcase">
            <a:extLst>
              <a:ext uri="{FF2B5EF4-FFF2-40B4-BE49-F238E27FC236}">
                <a16:creationId xmlns:a16="http://schemas.microsoft.com/office/drawing/2014/main" id="{04246002-DDB5-48E6-AB57-15E8ACCE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8088" y="4023141"/>
            <a:ext cx="553998" cy="553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ACB3A6-E47D-44CE-9968-EBD01AC5FCAE}"/>
              </a:ext>
            </a:extLst>
          </p:cNvPr>
          <p:cNvSpPr/>
          <p:nvPr/>
        </p:nvSpPr>
        <p:spPr>
          <a:xfrm>
            <a:off x="4705020" y="4115473"/>
            <a:ext cx="231863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89A30-E017-4120-9894-55A152466018}"/>
              </a:ext>
            </a:extLst>
          </p:cNvPr>
          <p:cNvSpPr/>
          <p:nvPr/>
        </p:nvSpPr>
        <p:spPr>
          <a:xfrm>
            <a:off x="7139386" y="4143317"/>
            <a:ext cx="1786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Teaching Assistant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95381-D244-4709-AE76-286F76748DDD}"/>
              </a:ext>
            </a:extLst>
          </p:cNvPr>
          <p:cNvSpPr/>
          <p:nvPr/>
        </p:nvSpPr>
        <p:spPr>
          <a:xfrm>
            <a:off x="4818937" y="412026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IUB, Bangladesh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14701-08F8-4422-80D5-E823D6FB477B}"/>
              </a:ext>
            </a:extLst>
          </p:cNvPr>
          <p:cNvSpPr/>
          <p:nvPr/>
        </p:nvSpPr>
        <p:spPr>
          <a:xfrm>
            <a:off x="6554092" y="1465092"/>
            <a:ext cx="6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Tutor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23897-E31B-4C27-B04C-E63AAF775BC0}"/>
              </a:ext>
            </a:extLst>
          </p:cNvPr>
          <p:cNvSpPr/>
          <p:nvPr/>
        </p:nvSpPr>
        <p:spPr>
          <a:xfrm>
            <a:off x="4705020" y="4938778"/>
            <a:ext cx="727494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Assisted in the preparation and delivery of lectures, workshops, and practical sessions, ensuring that course materials were effectively conveyed to students.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Provided one-on-one and group tutoring sessions to students, helping them grasp challenging concepts and improve their understanding of the subject matter.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Demonstrated proficiency in (mention specific courses or subjects you supported) and effectively communicated complex topics in a manner that resonated with students.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Facilitated student engagement and interactive learning, encouraging critical thinking and class participation.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B4FC5-B5F5-48E1-8B8D-2FB42991BF00}"/>
              </a:ext>
            </a:extLst>
          </p:cNvPr>
          <p:cNvSpPr/>
          <p:nvPr/>
        </p:nvSpPr>
        <p:spPr>
          <a:xfrm>
            <a:off x="4818937" y="4560297"/>
            <a:ext cx="1277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2023 – Present</a:t>
            </a:r>
          </a:p>
        </p:txBody>
      </p:sp>
    </p:spTree>
    <p:extLst>
      <p:ext uri="{BB962C8B-B14F-4D97-AF65-F5344CB8AC3E}">
        <p14:creationId xmlns:p14="http://schemas.microsoft.com/office/powerpoint/2010/main" val="275363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1" y="1931716"/>
            <a:ext cx="2562615" cy="2676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446D9-7CD1-4149-923A-BDCA25B70114}"/>
              </a:ext>
            </a:extLst>
          </p:cNvPr>
          <p:cNvSpPr txBox="1"/>
          <p:nvPr/>
        </p:nvSpPr>
        <p:spPr>
          <a:xfrm>
            <a:off x="3087756" y="352508"/>
            <a:ext cx="6372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 Black" panose="02070A03080606020203" pitchFamily="18" charset="0"/>
              </a:rPr>
              <a:t>Education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A1FE-ABA0-4AD2-9EC9-95C5BA6056D9}"/>
              </a:ext>
            </a:extLst>
          </p:cNvPr>
          <p:cNvSpPr/>
          <p:nvPr/>
        </p:nvSpPr>
        <p:spPr>
          <a:xfrm>
            <a:off x="3988088" y="352508"/>
            <a:ext cx="4572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3454C-8FA7-4109-92E4-67F24D77F8F1}"/>
              </a:ext>
            </a:extLst>
          </p:cNvPr>
          <p:cNvSpPr txBox="1"/>
          <p:nvPr/>
        </p:nvSpPr>
        <p:spPr>
          <a:xfrm>
            <a:off x="4691272" y="4338174"/>
            <a:ext cx="441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Completed In 2021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FB6E30-ABE4-482D-946E-1C62D3AAD1D9}"/>
              </a:ext>
            </a:extLst>
          </p:cNvPr>
          <p:cNvGrpSpPr/>
          <p:nvPr/>
        </p:nvGrpSpPr>
        <p:grpSpPr>
          <a:xfrm>
            <a:off x="3948331" y="1176343"/>
            <a:ext cx="5472333" cy="5168429"/>
            <a:chOff x="3988087" y="1931716"/>
            <a:chExt cx="5472333" cy="5168429"/>
          </a:xfrm>
        </p:grpSpPr>
        <p:pic>
          <p:nvPicPr>
            <p:cNvPr id="18" name="Graphic 17" descr="Schoolhouse">
              <a:extLst>
                <a:ext uri="{FF2B5EF4-FFF2-40B4-BE49-F238E27FC236}">
                  <a16:creationId xmlns:a16="http://schemas.microsoft.com/office/drawing/2014/main" id="{6EBCCB7F-B92B-4171-9AF9-A1DD11DB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8088" y="1931716"/>
              <a:ext cx="731971" cy="73197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124407-CE5B-4543-87BD-73A33F71BE8A}"/>
                </a:ext>
              </a:extLst>
            </p:cNvPr>
            <p:cNvSpPr/>
            <p:nvPr/>
          </p:nvSpPr>
          <p:spPr>
            <a:xfrm>
              <a:off x="4782403" y="2186609"/>
              <a:ext cx="4678017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7B1753-2BBC-43B1-9DAC-90D4A0F2A0EC}"/>
                </a:ext>
              </a:extLst>
            </p:cNvPr>
            <p:cNvSpPr txBox="1"/>
            <p:nvPr/>
          </p:nvSpPr>
          <p:spPr>
            <a:xfrm>
              <a:off x="4928177" y="2146853"/>
              <a:ext cx="441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Independent University Bangladesh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31776D-6AEA-4494-99B2-26F0A6898507}"/>
                </a:ext>
              </a:extLst>
            </p:cNvPr>
            <p:cNvSpPr/>
            <p:nvPr/>
          </p:nvSpPr>
          <p:spPr>
            <a:xfrm>
              <a:off x="4782403" y="2663687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CD5D50-90B5-4011-A8DF-61A5A091FAFF}"/>
                </a:ext>
              </a:extLst>
            </p:cNvPr>
            <p:cNvSpPr txBox="1"/>
            <p:nvPr/>
          </p:nvSpPr>
          <p:spPr>
            <a:xfrm>
              <a:off x="4928177" y="2633557"/>
              <a:ext cx="441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BBA In Finance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F8B7F-A621-4BD3-868F-32403B59ECD4}"/>
                </a:ext>
              </a:extLst>
            </p:cNvPr>
            <p:cNvSpPr/>
            <p:nvPr/>
          </p:nvSpPr>
          <p:spPr>
            <a:xfrm>
              <a:off x="4782403" y="3119613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14489C-3571-47CA-B7DA-756AB949599C}"/>
                </a:ext>
              </a:extLst>
            </p:cNvPr>
            <p:cNvSpPr txBox="1"/>
            <p:nvPr/>
          </p:nvSpPr>
          <p:spPr>
            <a:xfrm>
              <a:off x="4928177" y="3085858"/>
              <a:ext cx="441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baseline="30000" dirty="0"/>
                <a:t>th</a:t>
              </a:r>
              <a:r>
                <a:rPr lang="en-US" sz="1600" b="1" dirty="0"/>
                <a:t> Semester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C7E1A4-8BC3-49E0-AE31-5F205E9262E9}"/>
                </a:ext>
              </a:extLst>
            </p:cNvPr>
            <p:cNvSpPr txBox="1"/>
            <p:nvPr/>
          </p:nvSpPr>
          <p:spPr>
            <a:xfrm>
              <a:off x="4928177" y="3515280"/>
              <a:ext cx="441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CGPA: 3.58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E98E04-615D-4F5C-B8CE-F62144842433}"/>
                </a:ext>
              </a:extLst>
            </p:cNvPr>
            <p:cNvSpPr/>
            <p:nvPr/>
          </p:nvSpPr>
          <p:spPr>
            <a:xfrm>
              <a:off x="4782403" y="3545410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Schoolhouse">
              <a:extLst>
                <a:ext uri="{FF2B5EF4-FFF2-40B4-BE49-F238E27FC236}">
                  <a16:creationId xmlns:a16="http://schemas.microsoft.com/office/drawing/2014/main" id="{A0285BF1-3005-48D6-AED0-0074A1C0F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8087" y="3979177"/>
              <a:ext cx="731971" cy="73197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9608D0-702C-4B6A-BD66-281EA586A6E1}"/>
                </a:ext>
              </a:extLst>
            </p:cNvPr>
            <p:cNvSpPr txBox="1"/>
            <p:nvPr/>
          </p:nvSpPr>
          <p:spPr>
            <a:xfrm>
              <a:off x="4782403" y="4225446"/>
              <a:ext cx="441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British Council Dhaka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2068C-E5D2-4E72-A6DD-8738D53CD757}"/>
                </a:ext>
              </a:extLst>
            </p:cNvPr>
            <p:cNvSpPr/>
            <p:nvPr/>
          </p:nvSpPr>
          <p:spPr>
            <a:xfrm>
              <a:off x="4782403" y="4255575"/>
              <a:ext cx="4678017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517B2E-4AAE-43E9-BB85-9C99734B7FB8}"/>
                </a:ext>
              </a:extLst>
            </p:cNvPr>
            <p:cNvSpPr txBox="1"/>
            <p:nvPr/>
          </p:nvSpPr>
          <p:spPr>
            <a:xfrm>
              <a:off x="4782403" y="4627836"/>
              <a:ext cx="441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 Levels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DADA58-96D4-4B2F-A602-322A7C5FE8E7}"/>
                </a:ext>
              </a:extLst>
            </p:cNvPr>
            <p:cNvSpPr/>
            <p:nvPr/>
          </p:nvSpPr>
          <p:spPr>
            <a:xfrm>
              <a:off x="4782403" y="4673472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7BA5BE-22CF-4C27-A0F7-CDAC0F419A8D}"/>
                </a:ext>
              </a:extLst>
            </p:cNvPr>
            <p:cNvSpPr/>
            <p:nvPr/>
          </p:nvSpPr>
          <p:spPr>
            <a:xfrm>
              <a:off x="4782403" y="5131305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Schoolhouse">
              <a:extLst>
                <a:ext uri="{FF2B5EF4-FFF2-40B4-BE49-F238E27FC236}">
                  <a16:creationId xmlns:a16="http://schemas.microsoft.com/office/drawing/2014/main" id="{CEAC571C-0A2B-4161-B582-5E199360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3624" y="5559258"/>
              <a:ext cx="731971" cy="73197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919922-5567-4090-BE7A-82D0EF6752FC}"/>
                </a:ext>
              </a:extLst>
            </p:cNvPr>
            <p:cNvSpPr txBox="1"/>
            <p:nvPr/>
          </p:nvSpPr>
          <p:spPr>
            <a:xfrm>
              <a:off x="4888419" y="5793860"/>
              <a:ext cx="441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Willes Little Flower School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6B6227-9477-4AB1-8322-CD6F93FC05F3}"/>
                </a:ext>
              </a:extLst>
            </p:cNvPr>
            <p:cNvSpPr/>
            <p:nvPr/>
          </p:nvSpPr>
          <p:spPr>
            <a:xfrm>
              <a:off x="4782402" y="5836122"/>
              <a:ext cx="4678017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66E78B-A5D9-4CD4-9799-C36016AFEE14}"/>
                </a:ext>
              </a:extLst>
            </p:cNvPr>
            <p:cNvSpPr txBox="1"/>
            <p:nvPr/>
          </p:nvSpPr>
          <p:spPr>
            <a:xfrm>
              <a:off x="4782403" y="6308852"/>
              <a:ext cx="441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 Levels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3E6B70-BFAB-4054-B2E4-FA0CAB3E101F}"/>
                </a:ext>
              </a:extLst>
            </p:cNvPr>
            <p:cNvSpPr/>
            <p:nvPr/>
          </p:nvSpPr>
          <p:spPr>
            <a:xfrm>
              <a:off x="4790986" y="6337510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5148CD-9E06-4E23-BFC9-19B0C945BF05}"/>
                </a:ext>
              </a:extLst>
            </p:cNvPr>
            <p:cNvSpPr/>
            <p:nvPr/>
          </p:nvSpPr>
          <p:spPr>
            <a:xfrm>
              <a:off x="4782402" y="6821850"/>
              <a:ext cx="2689540" cy="27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9EEB0F3-0B3B-4A04-8220-75B08F1195D7}"/>
              </a:ext>
            </a:extLst>
          </p:cNvPr>
          <p:cNvSpPr txBox="1"/>
          <p:nvPr/>
        </p:nvSpPr>
        <p:spPr>
          <a:xfrm>
            <a:off x="4751230" y="6024028"/>
            <a:ext cx="441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Completed In 2019</a:t>
            </a:r>
          </a:p>
        </p:txBody>
      </p:sp>
    </p:spTree>
    <p:extLst>
      <p:ext uri="{BB962C8B-B14F-4D97-AF65-F5344CB8AC3E}">
        <p14:creationId xmlns:p14="http://schemas.microsoft.com/office/powerpoint/2010/main" val="20852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1" y="1931716"/>
            <a:ext cx="2562615" cy="2676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446D9-7CD1-4149-923A-BDCA25B70114}"/>
              </a:ext>
            </a:extLst>
          </p:cNvPr>
          <p:cNvSpPr txBox="1"/>
          <p:nvPr/>
        </p:nvSpPr>
        <p:spPr>
          <a:xfrm>
            <a:off x="3087756" y="352508"/>
            <a:ext cx="6372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 Black" panose="02070A03080606020203" pitchFamily="18" charset="0"/>
              </a:rPr>
              <a:t>Skills &amp; Award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A1FE-ABA0-4AD2-9EC9-95C5BA6056D9}"/>
              </a:ext>
            </a:extLst>
          </p:cNvPr>
          <p:cNvSpPr/>
          <p:nvPr/>
        </p:nvSpPr>
        <p:spPr>
          <a:xfrm>
            <a:off x="3988088" y="352508"/>
            <a:ext cx="4572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6D9FB-4151-4431-B78F-3940A384C90F}"/>
              </a:ext>
            </a:extLst>
          </p:cNvPr>
          <p:cNvSpPr txBox="1"/>
          <p:nvPr/>
        </p:nvSpPr>
        <p:spPr>
          <a:xfrm>
            <a:off x="3988088" y="1377361"/>
            <a:ext cx="34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Skills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E25FF-D8D8-4ACF-9BA2-F6A6033EE309}"/>
              </a:ext>
            </a:extLst>
          </p:cNvPr>
          <p:cNvSpPr/>
          <p:nvPr/>
        </p:nvSpPr>
        <p:spPr>
          <a:xfrm>
            <a:off x="3975651" y="1377361"/>
            <a:ext cx="2557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52FF5-09BA-4A1E-929F-B9D532B031AD}"/>
              </a:ext>
            </a:extLst>
          </p:cNvPr>
          <p:cNvSpPr/>
          <p:nvPr/>
        </p:nvSpPr>
        <p:spPr>
          <a:xfrm>
            <a:off x="3922643" y="193913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Management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Critical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Communication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Leadership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7E8663-2F1C-4DB9-BAB4-0794E153AD09}"/>
              </a:ext>
            </a:extLst>
          </p:cNvPr>
          <p:cNvSpPr txBox="1"/>
          <p:nvPr/>
        </p:nvSpPr>
        <p:spPr>
          <a:xfrm>
            <a:off x="4001340" y="3687553"/>
            <a:ext cx="34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Awards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DB948E-AE3A-43D1-B4E4-2DF9E7E1D369}"/>
              </a:ext>
            </a:extLst>
          </p:cNvPr>
          <p:cNvSpPr/>
          <p:nvPr/>
        </p:nvSpPr>
        <p:spPr>
          <a:xfrm>
            <a:off x="4015407" y="3686693"/>
            <a:ext cx="2557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5D6DE086-A722-4B23-BEB8-B23CEDB91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643" y="4193486"/>
            <a:ext cx="543339" cy="543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D0A4C4-A59A-4409-A00A-F550547B9592}"/>
              </a:ext>
            </a:extLst>
          </p:cNvPr>
          <p:cNvSpPr/>
          <p:nvPr/>
        </p:nvSpPr>
        <p:spPr>
          <a:xfrm>
            <a:off x="4588055" y="4202872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Oct 2018/ Science Olympiad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42CBA-8EC6-487C-A95A-7D68CA138575}"/>
              </a:ext>
            </a:extLst>
          </p:cNvPr>
          <p:cNvSpPr/>
          <p:nvPr/>
        </p:nvSpPr>
        <p:spPr>
          <a:xfrm>
            <a:off x="4504922" y="4220249"/>
            <a:ext cx="2769705" cy="31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8E326-A300-4CAB-81C7-F2221E0BF4CD}"/>
              </a:ext>
            </a:extLst>
          </p:cNvPr>
          <p:cNvSpPr/>
          <p:nvPr/>
        </p:nvSpPr>
        <p:spPr>
          <a:xfrm>
            <a:off x="4516015" y="4674013"/>
            <a:ext cx="121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2nd runners-up.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3620E2-1F47-497B-8185-D24CCB1E415A}"/>
              </a:ext>
            </a:extLst>
          </p:cNvPr>
          <p:cNvSpPr/>
          <p:nvPr/>
        </p:nvSpPr>
        <p:spPr>
          <a:xfrm>
            <a:off x="4516015" y="4652890"/>
            <a:ext cx="2769705" cy="31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7441F-3283-47EE-8ED7-DFFC284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02" y="2090843"/>
            <a:ext cx="2562615" cy="2676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446D9-7CD1-4149-923A-BDCA25B70114}"/>
              </a:ext>
            </a:extLst>
          </p:cNvPr>
          <p:cNvSpPr txBox="1"/>
          <p:nvPr/>
        </p:nvSpPr>
        <p:spPr>
          <a:xfrm>
            <a:off x="4876799" y="3016195"/>
            <a:ext cx="6372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 Black" panose="02070A03080606020203" pitchFamily="18" charset="0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A1FE-ABA0-4AD2-9EC9-95C5BA6056D9}"/>
              </a:ext>
            </a:extLst>
          </p:cNvPr>
          <p:cNvSpPr/>
          <p:nvPr/>
        </p:nvSpPr>
        <p:spPr>
          <a:xfrm>
            <a:off x="5604854" y="3016195"/>
            <a:ext cx="4572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Sales Marketing</dc:creator>
  <cp:lastModifiedBy>Sales Marketing</cp:lastModifiedBy>
  <cp:revision>6</cp:revision>
  <dcterms:created xsi:type="dcterms:W3CDTF">2023-10-31T04:28:25Z</dcterms:created>
  <dcterms:modified xsi:type="dcterms:W3CDTF">2023-10-31T05:10:12Z</dcterms:modified>
</cp:coreProperties>
</file>