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0" r:id="rId3"/>
    <p:sldId id="271" r:id="rId4"/>
    <p:sldId id="272" r:id="rId5"/>
    <p:sldId id="273" r:id="rId6"/>
    <p:sldId id="274" r:id="rId7"/>
    <p:sldId id="276" r:id="rId8"/>
    <p:sldId id="278" r:id="rId9"/>
    <p:sldId id="275" r:id="rId10"/>
    <p:sldId id="27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C82B90-7C6F-4AB6-A882-849554F21F77}" v="1088" dt="2023-05-28T14:25:14.815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5/28/2023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291" y="2369387"/>
            <a:ext cx="5508095" cy="1190456"/>
          </a:xfrm>
        </p:spPr>
        <p:txBody>
          <a:bodyPr/>
          <a:lstStyle/>
          <a:p>
            <a:r>
              <a:rPr lang="en-US" sz="2800" b="1" dirty="0">
                <a:latin typeface="Times New Roman"/>
                <a:cs typeface="Times New Roman"/>
              </a:rPr>
              <a:t>Starschiners.ro-</a:t>
            </a:r>
            <a:r>
              <a:rPr lang="en-US" sz="2800" b="1" err="1">
                <a:latin typeface="Times New Roman"/>
                <a:cs typeface="Times New Roman"/>
              </a:rPr>
              <a:t>Testare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err="1">
                <a:latin typeface="Times New Roman"/>
                <a:cs typeface="Times New Roman"/>
              </a:rPr>
              <a:t>manuala</a:t>
            </a: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686" y="4881959"/>
            <a:ext cx="9192803" cy="2656045"/>
          </a:xfrm>
        </p:spPr>
        <p:txBody>
          <a:bodyPr/>
          <a:lstStyle/>
          <a:p>
            <a:pPr marL="342900" indent="-342900">
              <a:buFont typeface="Wingdings" pitchFamily="34" charset="0"/>
              <a:buChar char="§"/>
            </a:pPr>
            <a:r>
              <a:rPr lang="en-US" dirty="0"/>
              <a:t>Ecommerce website</a:t>
            </a:r>
          </a:p>
          <a:p>
            <a:pPr marL="342900" indent="-342900">
              <a:buFont typeface="Wingdings" pitchFamily="34" charset="0"/>
              <a:buChar char="q"/>
            </a:pPr>
            <a:endParaRPr lang="en-US" dirty="0"/>
          </a:p>
          <a:p>
            <a:pPr marL="342900" indent="-342900">
              <a:buFont typeface="Wingdings" pitchFamily="34" charset="0"/>
              <a:buChar char="q"/>
            </a:pPr>
            <a:endParaRPr lang="en-US" dirty="0"/>
          </a:p>
          <a:p>
            <a:pPr marL="342900" indent="-342900">
              <a:buFont typeface="Wingdings" pitchFamily="34" charset="0"/>
              <a:buChar char="q"/>
            </a:pPr>
            <a:endParaRPr lang="en-US" dirty="0"/>
          </a:p>
          <a:p>
            <a:pPr marL="342900" indent="-342900">
              <a:buFont typeface="Wingdings" pitchFamily="34" charset="0"/>
              <a:buChar char="q"/>
            </a:pPr>
            <a:endParaRPr lang="en-US" dirty="0"/>
          </a:p>
          <a:p>
            <a:pPr marL="342900" indent="-342900">
              <a:buFont typeface="Wingdings" pitchFamily="34" charset="0"/>
              <a:buChar char="q"/>
            </a:pP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FEF9A74-25B8-4BFF-D6E4-50702F67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179" y="221203"/>
            <a:ext cx="5182995" cy="1989427"/>
          </a:xfrm>
          <a:prstGeom prst="rect">
            <a:avLst/>
          </a:prstGeom>
        </p:spPr>
      </p:pic>
      <p:pic>
        <p:nvPicPr>
          <p:cNvPr id="5" name="Picture 5" descr="A picture containing basket, chair, container, cage&#10;&#10;Description automatically generated">
            <a:extLst>
              <a:ext uri="{FF2B5EF4-FFF2-40B4-BE49-F238E27FC236}">
                <a16:creationId xmlns:a16="http://schemas.microsoft.com/office/drawing/2014/main" id="{45BAF7C3-364D-9B6E-5458-9CF4055E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82" y="4280679"/>
            <a:ext cx="2742791" cy="175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EA55-A2EF-BEFA-04CD-8C4F0EFC1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9599" y="-2094687"/>
            <a:ext cx="9144000" cy="2667000"/>
          </a:xfrm>
        </p:spPr>
        <p:txBody>
          <a:bodyPr/>
          <a:lstStyle/>
          <a:p>
            <a:r>
              <a:rPr lang="en-US" sz="2400" dirty="0" err="1">
                <a:latin typeface="Times New Roman"/>
                <a:cs typeface="Times New Roman"/>
              </a:rPr>
              <a:t>Concluzii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67B69-EA89-2DA9-2DB1-60810662F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88F94A3-2015-BFA1-CE2B-D3574750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75" y="1124230"/>
            <a:ext cx="9686598" cy="55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8FF6-D0A0-913C-BB7E-373353F9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91" y="-1387561"/>
            <a:ext cx="9144000" cy="2667000"/>
          </a:xfrm>
        </p:spPr>
        <p:txBody>
          <a:bodyPr/>
          <a:lstStyle/>
          <a:p>
            <a:r>
              <a:rPr lang="en-US" sz="2400" dirty="0">
                <a:latin typeface="Times New Roman"/>
                <a:cs typeface="Times New Roman"/>
              </a:rPr>
              <a:t>Ce </a:t>
            </a:r>
            <a:r>
              <a:rPr lang="en-US" sz="2400" err="1">
                <a:latin typeface="Times New Roman"/>
                <a:cs typeface="Times New Roman"/>
              </a:rPr>
              <a:t>trebuie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sa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faci</a:t>
            </a:r>
            <a:r>
              <a:rPr lang="en-US" sz="2400" dirty="0">
                <a:latin typeface="Times New Roman"/>
                <a:cs typeface="Times New Roman"/>
              </a:rPr>
              <a:t> ca </a:t>
            </a:r>
            <a:r>
              <a:rPr lang="en-US" sz="2400" err="1">
                <a:latin typeface="Times New Roman"/>
                <a:cs typeface="Times New Roman"/>
              </a:rPr>
              <a:t>sa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comanzi</a:t>
            </a:r>
            <a:r>
              <a:rPr lang="en-US" sz="2400" dirty="0">
                <a:latin typeface="Times New Roman"/>
                <a:cs typeface="Times New Roman"/>
              </a:rPr>
              <a:t> online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95B2E-2D16-035C-4F6B-58244857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421" y="2187999"/>
            <a:ext cx="9143999" cy="3900735"/>
          </a:xfrm>
        </p:spPr>
        <p:txBody>
          <a:bodyPr/>
          <a:lstStyle/>
          <a:p>
            <a:pPr marL="342900" indent="-342900">
              <a:buFont typeface="Wingdings" pitchFamily="34" charset="0"/>
              <a:buChar char="§"/>
            </a:pPr>
            <a:r>
              <a:rPr lang="en-US" dirty="0" err="1"/>
              <a:t>Creaza-ti</a:t>
            </a:r>
            <a:r>
              <a:rPr lang="en-US" dirty="0"/>
              <a:t> un </a:t>
            </a:r>
            <a:r>
              <a:rPr lang="en-US" dirty="0" err="1"/>
              <a:t>cont</a:t>
            </a: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diferite</a:t>
            </a:r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in cos</a:t>
            </a:r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 err="1"/>
              <a:t>Verifica-ti</a:t>
            </a:r>
            <a:r>
              <a:rPr lang="en-US" dirty="0"/>
              <a:t> </a:t>
            </a:r>
            <a:r>
              <a:rPr lang="en-US" dirty="0" err="1"/>
              <a:t>casul</a:t>
            </a:r>
            <a:r>
              <a:rPr lang="en-US" dirty="0"/>
              <a:t> de </a:t>
            </a:r>
            <a:r>
              <a:rPr lang="en-US" dirty="0" err="1"/>
              <a:t>cumparaturi</a:t>
            </a:r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 err="1"/>
              <a:t>Completeaza-ti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de contact</a:t>
            </a:r>
          </a:p>
          <a:p>
            <a:pPr marL="342900" indent="-342900">
              <a:buFont typeface="Wingdings" pitchFamily="34" charset="0"/>
              <a:buChar char="§"/>
            </a:pPr>
            <a:r>
              <a:rPr lang="en-US" err="1"/>
              <a:t>Alege</a:t>
            </a:r>
            <a:r>
              <a:rPr lang="en-US" dirty="0"/>
              <a:t> </a:t>
            </a:r>
            <a:r>
              <a:rPr lang="en-US" err="1"/>
              <a:t>metoda</a:t>
            </a:r>
            <a:r>
              <a:rPr lang="en-US" dirty="0"/>
              <a:t> de </a:t>
            </a:r>
            <a:r>
              <a:rPr lang="en-US" err="1"/>
              <a:t>plata</a:t>
            </a:r>
            <a:r>
              <a:rPr lang="en-US" dirty="0"/>
              <a:t> </a:t>
            </a:r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 err="1"/>
              <a:t>Finalizeaza</a:t>
            </a:r>
            <a:r>
              <a:rPr lang="en-US" dirty="0"/>
              <a:t> </a:t>
            </a:r>
            <a:r>
              <a:rPr lang="en-US" dirty="0" err="1"/>
              <a:t>comanda</a:t>
            </a:r>
          </a:p>
        </p:txBody>
      </p:sp>
      <p:pic>
        <p:nvPicPr>
          <p:cNvPr id="4" name="Picture 4" descr="A picture containing handcart, transport&#10;&#10;Description automatically generated">
            <a:extLst>
              <a:ext uri="{FF2B5EF4-FFF2-40B4-BE49-F238E27FC236}">
                <a16:creationId xmlns:a16="http://schemas.microsoft.com/office/drawing/2014/main" id="{0ECEB539-9BCD-CB96-DD2D-C7CBE653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89" y="2479902"/>
            <a:ext cx="2742791" cy="18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2746-D769-5ABB-3B20-CF29F9FF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626" y="-1204641"/>
            <a:ext cx="9144000" cy="2667000"/>
          </a:xfrm>
        </p:spPr>
        <p:txBody>
          <a:bodyPr/>
          <a:lstStyle/>
          <a:p>
            <a:r>
              <a:rPr lang="en-US" sz="2400" dirty="0">
                <a:latin typeface="Times New Roman"/>
                <a:cs typeface="Times New Roman"/>
              </a:rPr>
              <a:t>Ce </a:t>
            </a:r>
            <a:r>
              <a:rPr lang="en-US" sz="2400" err="1">
                <a:latin typeface="Times New Roman"/>
                <a:cs typeface="Times New Roman"/>
              </a:rPr>
              <a:t>vom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testa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C4AE-8695-8E74-6117-3554DDD26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864" y="2090442"/>
            <a:ext cx="9143999" cy="4425457"/>
          </a:xfrm>
        </p:spPr>
        <p:txBody>
          <a:bodyPr>
            <a:normAutofit/>
          </a:bodyPr>
          <a:lstStyle/>
          <a:p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de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anume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 err="1"/>
              <a:t>Functionalitatea</a:t>
            </a:r>
            <a:r>
              <a:rPr lang="en-US" dirty="0"/>
              <a:t> Sign-up</a:t>
            </a:r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 err="1"/>
              <a:t>Functionalitatea</a:t>
            </a:r>
            <a:r>
              <a:rPr lang="en-US" dirty="0"/>
              <a:t> Login</a:t>
            </a:r>
          </a:p>
          <a:p>
            <a:pPr marL="342900" indent="-342900">
              <a:buFont typeface="Wingdings" pitchFamily="34" charset="0"/>
              <a:buChar char="§"/>
            </a:pPr>
            <a:r>
              <a:rPr lang="en-US" err="1"/>
              <a:t>Functionalitatea</a:t>
            </a:r>
            <a:r>
              <a:rPr lang="en-US" dirty="0"/>
              <a:t> Sign in cu Facebook</a:t>
            </a:r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 err="1"/>
              <a:t>Functionalitate</a:t>
            </a:r>
            <a:r>
              <a:rPr lang="en-US" dirty="0"/>
              <a:t> </a:t>
            </a:r>
            <a:r>
              <a:rPr lang="en-US" dirty="0" err="1"/>
              <a:t>Resetare</a:t>
            </a:r>
            <a:r>
              <a:rPr lang="en-US" dirty="0"/>
              <a:t> Parola</a:t>
            </a:r>
          </a:p>
          <a:p>
            <a:pPr marL="342900" indent="-342900">
              <a:buFont typeface="Wingdings" pitchFamily="34" charset="0"/>
              <a:buChar char="§"/>
            </a:pPr>
            <a:r>
              <a:rPr lang="en-US" err="1"/>
              <a:t>Functionalitate</a:t>
            </a:r>
            <a:r>
              <a:rPr lang="en-US" dirty="0"/>
              <a:t> </a:t>
            </a:r>
            <a:r>
              <a:rPr lang="en-US" err="1"/>
              <a:t>Cautare</a:t>
            </a:r>
            <a:endParaRPr lang="en-US" dirty="0" err="1"/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in cos</a:t>
            </a:r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 err="1"/>
              <a:t>Functionalitatea</a:t>
            </a:r>
            <a:r>
              <a:rPr lang="en-US" dirty="0"/>
              <a:t> </a:t>
            </a:r>
            <a:r>
              <a:rPr lang="en-US" dirty="0" err="1"/>
              <a:t>Finalizeaza</a:t>
            </a:r>
            <a:r>
              <a:rPr lang="en-US" dirty="0"/>
              <a:t> </a:t>
            </a:r>
            <a:r>
              <a:rPr lang="en-US" dirty="0" err="1"/>
              <a:t>comanda</a:t>
            </a:r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 picture containing text, vector graphics, clipart&#10;&#10;Description automatically generated">
            <a:extLst>
              <a:ext uri="{FF2B5EF4-FFF2-40B4-BE49-F238E27FC236}">
                <a16:creationId xmlns:a16="http://schemas.microsoft.com/office/drawing/2014/main" id="{97957E14-ACE0-7383-F00C-E677354B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746" y="1218096"/>
            <a:ext cx="2742791" cy="33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E9A5-1BF9-146F-6FF9-4FCDE785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4" y="-1899737"/>
            <a:ext cx="9144000" cy="2667000"/>
          </a:xfrm>
        </p:spPr>
        <p:txBody>
          <a:bodyPr/>
          <a:lstStyle/>
          <a:p>
            <a:r>
              <a:rPr lang="en-US" sz="2400" dirty="0" err="1">
                <a:latin typeface="Times New Roman"/>
                <a:cs typeface="Times New Roman"/>
              </a:rPr>
              <a:t>Metodologie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nunca</a:t>
            </a:r>
            <a:r>
              <a:rPr lang="en-US" sz="2400" dirty="0">
                <a:latin typeface="Times New Roman"/>
                <a:cs typeface="Times New Roman"/>
              </a:rPr>
              <a:t> - 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2E81-8E9F-738D-8954-8946F254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685" y="3492829"/>
            <a:ext cx="9143999" cy="3131956"/>
          </a:xfrm>
        </p:spPr>
        <p:txBody>
          <a:bodyPr/>
          <a:lstStyle/>
          <a:p>
            <a:pPr marL="342900" indent="-342900">
              <a:buFont typeface="Wingdings" pitchFamily="34" charset="0"/>
              <a:buChar char="§"/>
            </a:pPr>
            <a:r>
              <a:rPr lang="en-US" dirty="0" err="1"/>
              <a:t>Pllatforma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</a:t>
            </a:r>
            <a:r>
              <a:rPr lang="en-US" dirty="0"/>
              <a:t> </a:t>
            </a:r>
            <a:r>
              <a:rPr lang="en-US" dirty="0" err="1"/>
              <a:t>gestionare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: Jira</a:t>
            </a:r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D7DE365-9440-0290-E2A4-FACFC3BC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09" y="1007025"/>
            <a:ext cx="7196164" cy="2174193"/>
          </a:xfrm>
          <a:prstGeom prst="rect">
            <a:avLst/>
          </a:prstGeom>
        </p:spPr>
      </p:pic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883674-0424-1DCE-37AB-5C4461E6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48" y="4234331"/>
            <a:ext cx="5439217" cy="220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6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13E2-E16F-CA1A-3D72-4FCD6876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818" y="-2055807"/>
            <a:ext cx="9144000" cy="2667000"/>
          </a:xfrm>
        </p:spPr>
        <p:txBody>
          <a:bodyPr/>
          <a:lstStyle/>
          <a:p>
            <a:r>
              <a:rPr lang="en-US" sz="2400" err="1">
                <a:latin typeface="Times New Roman"/>
                <a:cs typeface="Times New Roman"/>
              </a:rPr>
              <a:t>Impartirea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proiectului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52350-73B2-F8AD-BE3B-919DDEFF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216" y="914166"/>
            <a:ext cx="9944339" cy="500194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34" charset="0"/>
              <a:buChar char="§"/>
            </a:pPr>
            <a:r>
              <a:rPr lang="en-US" dirty="0"/>
              <a:t>                                                                            2 </a:t>
            </a:r>
            <a:r>
              <a:rPr lang="en-US" dirty="0" err="1"/>
              <a:t>Sprinturi</a:t>
            </a: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/>
              <a:t>In </a:t>
            </a:r>
            <a:r>
              <a:rPr lang="en-US" err="1"/>
              <a:t>primul</a:t>
            </a:r>
            <a:r>
              <a:rPr lang="en-US" dirty="0"/>
              <a:t> sprint se </a:t>
            </a:r>
            <a:r>
              <a:rPr lang="en-US" err="1"/>
              <a:t>testeaza</a:t>
            </a:r>
            <a:r>
              <a:rPr lang="en-US" dirty="0"/>
              <a:t> 4 </a:t>
            </a:r>
            <a:r>
              <a:rPr lang="en-US" err="1"/>
              <a:t>functionalitati</a:t>
            </a:r>
            <a:r>
              <a:rPr lang="en-US" dirty="0"/>
              <a:t>: </a:t>
            </a:r>
          </a:p>
          <a:p>
            <a:r>
              <a:rPr lang="en-US" dirty="0"/>
              <a:t>--Sign in</a:t>
            </a:r>
          </a:p>
          <a:p>
            <a:r>
              <a:rPr lang="en-US" dirty="0"/>
              <a:t>--Login</a:t>
            </a:r>
          </a:p>
          <a:p>
            <a:r>
              <a:rPr lang="en-US" dirty="0"/>
              <a:t>--Sign up cu Facebook</a:t>
            </a:r>
          </a:p>
          <a:p>
            <a:r>
              <a:rPr lang="en-US" dirty="0"/>
              <a:t>--</a:t>
            </a:r>
            <a:r>
              <a:rPr lang="en-US" dirty="0" err="1"/>
              <a:t>Resetare</a:t>
            </a:r>
            <a:r>
              <a:rPr lang="en-US" dirty="0"/>
              <a:t> </a:t>
            </a:r>
            <a:r>
              <a:rPr lang="en-US" dirty="0" err="1"/>
              <a:t>parola</a:t>
            </a:r>
            <a:endParaRPr lang="en-US" dirty="0"/>
          </a:p>
          <a:p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/>
              <a:t>In al </a:t>
            </a:r>
            <a:r>
              <a:rPr lang="en-US" dirty="0" err="1"/>
              <a:t>doilea</a:t>
            </a:r>
            <a:r>
              <a:rPr lang="en-US" dirty="0"/>
              <a:t> sprint se </a:t>
            </a:r>
            <a:r>
              <a:rPr lang="en-US" dirty="0" err="1"/>
              <a:t>testeza</a:t>
            </a:r>
            <a:r>
              <a:rPr lang="en-US" dirty="0"/>
              <a:t> 3 </a:t>
            </a:r>
            <a:r>
              <a:rPr lang="en-US" dirty="0" err="1"/>
              <a:t>functionalitati</a:t>
            </a:r>
            <a:endParaRPr lang="en-US"/>
          </a:p>
          <a:p>
            <a:r>
              <a:rPr lang="en-US" dirty="0"/>
              <a:t>--</a:t>
            </a:r>
            <a:r>
              <a:rPr lang="en-US" dirty="0" err="1"/>
              <a:t>Cautare</a:t>
            </a:r>
            <a:endParaRPr lang="en-US"/>
          </a:p>
          <a:p>
            <a:r>
              <a:rPr lang="en-US" dirty="0"/>
              <a:t>--</a:t>
            </a:r>
            <a:r>
              <a:rPr lang="en-US" dirty="0" err="1"/>
              <a:t>Adauca</a:t>
            </a:r>
            <a:r>
              <a:rPr lang="en-US" dirty="0"/>
              <a:t> in cos</a:t>
            </a:r>
          </a:p>
          <a:p>
            <a:r>
              <a:rPr lang="en-US" dirty="0"/>
              <a:t>--</a:t>
            </a:r>
            <a:r>
              <a:rPr lang="en-US" dirty="0" err="1"/>
              <a:t>Finalizeaza</a:t>
            </a:r>
            <a:r>
              <a:rPr lang="en-US" dirty="0"/>
              <a:t> </a:t>
            </a:r>
            <a:r>
              <a:rPr lang="en-US" dirty="0" err="1"/>
              <a:t>comanda</a:t>
            </a: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E63F3891-70D0-7496-6ACD-10DD16FB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92" y="315461"/>
            <a:ext cx="3975093" cy="20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DC40-E947-7A5B-5C77-5CF173F0B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8168" y="-1265614"/>
            <a:ext cx="9144000" cy="2667000"/>
          </a:xfrm>
        </p:spPr>
        <p:txBody>
          <a:bodyPr/>
          <a:lstStyle/>
          <a:p>
            <a:r>
              <a:rPr lang="en-US" sz="2400" err="1">
                <a:latin typeface="Times New Roman"/>
                <a:cs typeface="Times New Roman"/>
              </a:rPr>
              <a:t>Primul</a:t>
            </a:r>
            <a:r>
              <a:rPr lang="en-US" sz="2400" dirty="0">
                <a:latin typeface="Times New Roman"/>
                <a:cs typeface="Times New Roman"/>
              </a:rPr>
              <a:t> Sprint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AE439-23AF-BBD8-8798-0B9BDCBEB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56" y="2020149"/>
            <a:ext cx="9143999" cy="3763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itchFamily="34" charset="0"/>
              <a:buChar char="§"/>
            </a:pPr>
            <a:r>
              <a:rPr lang="en-US" dirty="0"/>
              <a:t>                                                                4 User stories</a:t>
            </a:r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r>
              <a:rPr lang="en-US" dirty="0"/>
              <a:t>10 Test Cases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EEC0BF-BE3D-FD3E-544B-C26FC96E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98" y="1303209"/>
            <a:ext cx="2476130" cy="2495550"/>
          </a:xfrm>
          <a:prstGeom prst="rect">
            <a:avLst/>
          </a:prstGeom>
        </p:spPr>
      </p:pic>
      <p:pic>
        <p:nvPicPr>
          <p:cNvPr id="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3CBD81F-A089-16AA-36A0-6F425826E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42" y="3895888"/>
            <a:ext cx="2742791" cy="27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CC20-99FC-770E-CC66-5EB868D9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119" y="128302"/>
            <a:ext cx="9143998" cy="1020762"/>
          </a:xfrm>
        </p:spPr>
        <p:txBody>
          <a:bodyPr/>
          <a:lstStyle/>
          <a:p>
            <a:r>
              <a:rPr lang="en-US" sz="2400" dirty="0">
                <a:latin typeface="Times New Roman"/>
                <a:cs typeface="Times New Roman"/>
              </a:rPr>
              <a:t>Al </a:t>
            </a:r>
            <a:r>
              <a:rPr lang="en-US" sz="2400" err="1">
                <a:latin typeface="Times New Roman"/>
                <a:cs typeface="Times New Roman"/>
              </a:rPr>
              <a:t>doilea</a:t>
            </a:r>
            <a:r>
              <a:rPr lang="en-US" sz="2400" dirty="0">
                <a:latin typeface="Times New Roman"/>
                <a:cs typeface="Times New Roman"/>
              </a:rPr>
              <a:t>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CCB7-23D1-600B-D6BF-6BCB42C9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                                               3 User Stories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9 Test cases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F19D71-CA92-4EC3-FF9A-475612BDA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7" y="1144678"/>
            <a:ext cx="2476130" cy="2495550"/>
          </a:xfrm>
          <a:prstGeom prst="rect">
            <a:avLst/>
          </a:prstGeom>
        </p:spPr>
      </p:pic>
      <p:pic>
        <p:nvPicPr>
          <p:cNvPr id="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DCF47D3-00FD-637D-7DDA-0CDC63FB0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98" y="3627605"/>
            <a:ext cx="2742791" cy="27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4901-5FE3-46EA-BF85-8C9329C1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871" y="1489"/>
            <a:ext cx="9143998" cy="1020762"/>
          </a:xfrm>
        </p:spPr>
        <p:txBody>
          <a:bodyPr/>
          <a:lstStyle/>
          <a:p>
            <a:r>
              <a:rPr lang="en-US" sz="2400" dirty="0" err="1">
                <a:latin typeface="Times New Roman"/>
                <a:cs typeface="Times New Roman"/>
              </a:rPr>
              <a:t>Executarea</a:t>
            </a:r>
            <a:r>
              <a:rPr lang="en-US" sz="2400" dirty="0">
                <a:latin typeface="Times New Roman"/>
                <a:cs typeface="Times New Roman"/>
              </a:rPr>
              <a:t> de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EC87-D119-F3D7-EF93-D7A00E53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18" y="19050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primul</a:t>
            </a:r>
            <a:r>
              <a:rPr lang="en-US" dirty="0"/>
              <a:t> Sprint s-au </a:t>
            </a:r>
            <a:r>
              <a:rPr lang="en-US" dirty="0" err="1"/>
              <a:t>excutat</a:t>
            </a:r>
            <a:r>
              <a:rPr lang="en-US" dirty="0"/>
              <a:t> 10 Test case,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executiei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gasite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bug-</a:t>
            </a:r>
            <a:r>
              <a:rPr lang="en-US" dirty="0" err="1"/>
              <a:t>uri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al </a:t>
            </a:r>
            <a:r>
              <a:rPr lang="en-US" dirty="0" err="1"/>
              <a:t>doilea</a:t>
            </a:r>
            <a:r>
              <a:rPr lang="en-US" dirty="0"/>
              <a:t> Sprint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executiei</a:t>
            </a:r>
            <a:r>
              <a:rPr lang="en-US" dirty="0"/>
              <a:t> nu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gasiti</a:t>
            </a:r>
            <a:r>
              <a:rPr lang="en-US" dirty="0"/>
              <a:t> Bugs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CF66566-431F-8A84-4D2E-5AE16E4D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030" y="1406402"/>
            <a:ext cx="2009985" cy="1946787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0ECC0AA1-1117-AD52-F435-3E34424C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42" y="4545066"/>
            <a:ext cx="2351819" cy="18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8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198A-9991-4F6C-06E8-CC7D3793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140" y="-222884"/>
            <a:ext cx="9143998" cy="1020762"/>
          </a:xfrm>
        </p:spPr>
        <p:txBody>
          <a:bodyPr/>
          <a:lstStyle/>
          <a:p>
            <a:r>
              <a:rPr lang="en-US" sz="2400" err="1">
                <a:latin typeface="Times New Roman"/>
                <a:cs typeface="Times New Roman"/>
              </a:rPr>
              <a:t>Statusul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executarii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0CDC-6990-D1CF-8E55-FF78BCC8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Primul</a:t>
            </a:r>
            <a:r>
              <a:rPr lang="en-US" dirty="0"/>
              <a:t> Sprint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 </a:t>
            </a:r>
            <a:r>
              <a:rPr lang="en-US" dirty="0" err="1"/>
              <a:t>doilea</a:t>
            </a:r>
            <a:r>
              <a:rPr lang="en-US" dirty="0"/>
              <a:t> Sprint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7728D18-9D06-7C25-3E99-3620116D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185" y="1572148"/>
            <a:ext cx="5877591" cy="1803382"/>
          </a:xfrm>
          <a:prstGeom prst="rect">
            <a:avLst/>
          </a:prstGeom>
        </p:spPr>
      </p:pic>
      <p:pic>
        <p:nvPicPr>
          <p:cNvPr id="6" name="Picture 6" descr="Rectangle&#10;&#10;Description automatically generated">
            <a:extLst>
              <a:ext uri="{FF2B5EF4-FFF2-40B4-BE49-F238E27FC236}">
                <a16:creationId xmlns:a16="http://schemas.microsoft.com/office/drawing/2014/main" id="{BE776A88-BD81-1951-AA47-8FE6DA31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68" y="4221428"/>
            <a:ext cx="5809224" cy="17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1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Chalkboard 16x9</vt:lpstr>
      <vt:lpstr>Starschiners.ro-Testare manuala</vt:lpstr>
      <vt:lpstr>Ce trebuie sa faci ca sa comanzi online</vt:lpstr>
      <vt:lpstr>Ce vom testa</vt:lpstr>
      <vt:lpstr>Metodologie de nunca - AGILE</vt:lpstr>
      <vt:lpstr>Impartirea proiectului</vt:lpstr>
      <vt:lpstr>Primul Sprint</vt:lpstr>
      <vt:lpstr>Al doilea Sprint</vt:lpstr>
      <vt:lpstr>Executarea de test cases</vt:lpstr>
      <vt:lpstr>Statusul executarii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401</cp:revision>
  <dcterms:created xsi:type="dcterms:W3CDTF">2023-05-28T11:58:44Z</dcterms:created>
  <dcterms:modified xsi:type="dcterms:W3CDTF">2023-05-28T14:28:45Z</dcterms:modified>
</cp:coreProperties>
</file>