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40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259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983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87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78508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4891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3327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64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1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8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2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2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2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8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4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240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32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927132" y="1537167"/>
            <a:ext cx="659368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Narrow"/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Országos Múzeumi Adatbázis</a:t>
            </a:r>
            <a:br>
              <a:rPr lang="hu-HU" dirty="0" smtClean="0"/>
            </a:b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738873" y="3924767"/>
            <a:ext cx="659368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lang="hu-HU" dirty="0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hu-HU" dirty="0" smtClean="0"/>
              <a:t>Készítő</a:t>
            </a:r>
            <a:r>
              <a:rPr lang="hu-HU" dirty="0"/>
              <a:t>: </a:t>
            </a:r>
            <a:r>
              <a:rPr lang="hu-HU" dirty="0" smtClean="0"/>
              <a:t>Futó </a:t>
            </a:r>
            <a:r>
              <a:rPr lang="hu-HU" dirty="0" err="1" smtClean="0"/>
              <a:t>Sabina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700"/>
              <a:buNone/>
            </a:pPr>
            <a:r>
              <a:rPr lang="hu-HU" dirty="0"/>
              <a:t>Konzulens: </a:t>
            </a:r>
            <a:r>
              <a:rPr lang="hu-HU" dirty="0" err="1" smtClean="0"/>
              <a:t>Rédai</a:t>
            </a:r>
            <a:r>
              <a:rPr lang="hu-HU" dirty="0" smtClean="0"/>
              <a:t> Dávid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700"/>
              <a:buNone/>
            </a:pPr>
            <a:r>
              <a:rPr lang="hu-HU" dirty="0" smtClean="0"/>
              <a:t>2018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>
          <a:xfrm>
            <a:off x="900370" y="1442662"/>
            <a:ext cx="2770677" cy="574396"/>
          </a:xfrm>
        </p:spPr>
        <p:txBody>
          <a:bodyPr>
            <a:normAutofit/>
          </a:bodyPr>
          <a:lstStyle/>
          <a:p>
            <a:r>
              <a:rPr lang="hu-HU" sz="2000" dirty="0" smtClean="0"/>
              <a:t>PDF generálás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7" r="80294"/>
          <a:stretch/>
        </p:blipFill>
        <p:spPr>
          <a:xfrm>
            <a:off x="1236547" y="2017058"/>
            <a:ext cx="2636206" cy="36329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9144000" cy="555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34287" y="564775"/>
            <a:ext cx="2165560" cy="860613"/>
          </a:xfrm>
        </p:spPr>
        <p:txBody>
          <a:bodyPr/>
          <a:lstStyle/>
          <a:p>
            <a:pPr algn="ctr"/>
            <a:r>
              <a:rPr lang="hu-HU" dirty="0" smtClean="0"/>
              <a:t>A dizájn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48286" y="1788459"/>
            <a:ext cx="7396465" cy="37606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err="1" smtClean="0"/>
              <a:t>JFoenix</a:t>
            </a:r>
            <a:endParaRPr lang="hu-HU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/>
              <a:t>nyílt forráskódú Java könyvtár, amely a Google </a:t>
            </a:r>
            <a:r>
              <a:rPr lang="hu-HU" sz="1600" dirty="0" err="1"/>
              <a:t>Material</a:t>
            </a:r>
            <a:r>
              <a:rPr lang="hu-HU" sz="1600" dirty="0"/>
              <a:t> Design-ját alkalmazza Java komponensek </a:t>
            </a:r>
            <a:r>
              <a:rPr lang="hu-HU" sz="1600" dirty="0" smtClean="0"/>
              <a:t>segítségével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 smtClean="0"/>
              <a:t>Pantone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Pantone Színegyeztető </a:t>
            </a:r>
            <a:r>
              <a:rPr lang="hu-HU" dirty="0" smtClean="0"/>
              <a:t>Rendszerről, </a:t>
            </a:r>
            <a:r>
              <a:rPr lang="hu-HU" dirty="0"/>
              <a:t>Pantone Matching System (PMS) </a:t>
            </a:r>
            <a:r>
              <a:rPr lang="hu-HU" dirty="0" smtClean="0"/>
              <a:t>híres, </a:t>
            </a:r>
            <a:r>
              <a:rPr lang="hu-HU" dirty="0"/>
              <a:t>amely egy szabadalmaztatott színtér</a:t>
            </a:r>
            <a:endParaRPr lang="hu-HU" sz="1600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36" y="160987"/>
            <a:ext cx="3622901" cy="6441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4" y="2114091"/>
            <a:ext cx="8648976" cy="31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856060" y="699246"/>
            <a:ext cx="7429499" cy="9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None/>
            </a:pPr>
            <a:r>
              <a:rPr lang="hu-HU" sz="3200" dirty="0" err="1" smtClean="0"/>
              <a:t>Továbbfejlesztési</a:t>
            </a:r>
            <a:r>
              <a:rPr lang="hu-HU" sz="3200" dirty="0" smtClean="0"/>
              <a:t> lehetőségek</a:t>
            </a:r>
            <a:endParaRPr sz="32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idx="1"/>
          </p:nvPr>
        </p:nvSpPr>
        <p:spPr>
          <a:xfrm>
            <a:off x="856060" y="2057400"/>
            <a:ext cx="7429499" cy="373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hu-HU" dirty="0" smtClean="0"/>
              <a:t>Fotók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hu-HU" dirty="0" smtClean="0"/>
              <a:t>3D-s képek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hu-HU" dirty="0" smtClean="0"/>
              <a:t>Hangfájlok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hu-HU" dirty="0" smtClean="0"/>
              <a:t>Kinézet javítása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Narrow"/>
              <a:buNone/>
            </a:pPr>
            <a:r>
              <a:rPr lang="hu-HU"/>
              <a:t>KÖSZÖNÖM A FIGYELMET!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hu-HU" dirty="0" smtClean="0"/>
              <a:t>Futó </a:t>
            </a:r>
            <a:r>
              <a:rPr lang="hu-HU" dirty="0" err="1" smtClean="0"/>
              <a:t>Sabina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700"/>
              <a:buNone/>
            </a:pPr>
            <a:r>
              <a:rPr lang="hu-HU" dirty="0"/>
              <a:t>Szoftverfejlesztő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353600" y="524435"/>
            <a:ext cx="7429499" cy="108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None/>
            </a:pPr>
            <a:r>
              <a:rPr lang="hu-HU" dirty="0"/>
              <a:t>TARTALOM JEGYZÉK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idx="1"/>
          </p:nvPr>
        </p:nvSpPr>
        <p:spPr>
          <a:xfrm>
            <a:off x="1353599" y="1895381"/>
            <a:ext cx="7429499" cy="373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2000" dirty="0"/>
              <a:t>Jelenlegi helyzet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2000" dirty="0"/>
              <a:t>Alkalmazott technológiák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2000" dirty="0" smtClean="0"/>
              <a:t>A </a:t>
            </a:r>
            <a:r>
              <a:rPr lang="hu-HU" sz="2000" dirty="0"/>
              <a:t>program felépítése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1600" dirty="0" smtClean="0"/>
              <a:t>A </a:t>
            </a:r>
            <a:r>
              <a:rPr lang="hu-HU" sz="1600" dirty="0"/>
              <a:t>táblázat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1600" dirty="0"/>
              <a:t>A Menü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1600" dirty="0"/>
              <a:t>Az Adatok menü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1600" dirty="0" smtClean="0"/>
              <a:t>PDF </a:t>
            </a:r>
            <a:r>
              <a:rPr lang="hu-HU" sz="1600" dirty="0"/>
              <a:t>generálás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1600" dirty="0" smtClean="0"/>
              <a:t>Menü </a:t>
            </a:r>
            <a:r>
              <a:rPr lang="hu-HU" sz="1600" dirty="0"/>
              <a:t>szűrése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2000" dirty="0"/>
              <a:t>A dizájn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  <a:buFont typeface="Arial Narrow"/>
              <a:buAutoNum type="arabicPeriod"/>
            </a:pPr>
            <a:r>
              <a:rPr lang="hu-HU" sz="2000" dirty="0"/>
              <a:t>Eredmények és </a:t>
            </a:r>
            <a:r>
              <a:rPr lang="hu-HU" sz="2000" dirty="0" err="1"/>
              <a:t>továbbfejlesztési</a:t>
            </a:r>
            <a:r>
              <a:rPr lang="hu-HU" sz="2000" dirty="0"/>
              <a:t> </a:t>
            </a:r>
            <a:r>
              <a:rPr lang="hu-HU" sz="2000" dirty="0" smtClean="0"/>
              <a:t>lehetőségek</a:t>
            </a:r>
            <a:endParaRPr lang="hu-H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56061" y="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 Narrow"/>
              <a:buNone/>
            </a:pPr>
            <a:r>
              <a:rPr lang="hu-HU" sz="3600" dirty="0" smtClean="0"/>
              <a:t>Jelenlegi Helyzet</a:t>
            </a:r>
            <a:endParaRPr sz="3600"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sz="half" idx="2"/>
          </p:nvPr>
        </p:nvSpPr>
        <p:spPr>
          <a:xfrm>
            <a:off x="856059" y="1738499"/>
            <a:ext cx="5706106" cy="16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25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hu-HU" dirty="0" smtClean="0"/>
              <a:t>Leltárkönyvek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hu-HU" dirty="0" err="1" smtClean="0"/>
              <a:t>MuNyÍr</a:t>
            </a:r>
            <a:endParaRPr lang="hu-HU" dirty="0" smtClean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hu-HU" dirty="0" smtClean="0"/>
              <a:t>Magyarország kulturális </a:t>
            </a:r>
            <a:r>
              <a:rPr lang="hu-HU" dirty="0" smtClean="0"/>
              <a:t>öröksége </a:t>
            </a:r>
            <a:r>
              <a:rPr lang="hu-HU" dirty="0" smtClean="0"/>
              <a:t>nincs digitalizálva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•"/>
            </a:pPr>
            <a:r>
              <a:rPr lang="hu-HU" dirty="0" smtClean="0"/>
              <a:t>2008 Európai Digitális Könyvtár (Europeana</a:t>
            </a:r>
            <a:r>
              <a:rPr lang="hu-HU" dirty="0" smtClean="0"/>
              <a:t>) </a:t>
            </a:r>
            <a:endParaRPr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9" y="3388659"/>
            <a:ext cx="7301753" cy="255467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" y="3106271"/>
            <a:ext cx="8448616" cy="344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50190" y="510987"/>
            <a:ext cx="7429499" cy="88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None/>
            </a:pPr>
            <a:r>
              <a:rPr lang="hu-HU" dirty="0" smtClean="0"/>
              <a:t>Alkalmazott technológiák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idx="1"/>
          </p:nvPr>
        </p:nvSpPr>
        <p:spPr>
          <a:xfrm>
            <a:off x="856060" y="1627094"/>
            <a:ext cx="7830740" cy="488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pt-BR" dirty="0" smtClean="0"/>
              <a:t>SQL</a:t>
            </a:r>
            <a:endParaRPr lang="hu-HU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hu-HU" sz="1800" dirty="0"/>
              <a:t>a relációs adatbázis-kezelők szabványos adatbázis nyelve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hu-HU" sz="1800" dirty="0"/>
              <a:t>nem algoritmikus, hanem deklaratív nyelv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hu-HU" sz="1800" dirty="0"/>
              <a:t>parancsnyelv jellegű - megfogalmazhatjuk vele, hogy mit akarunk csinálni</a:t>
            </a:r>
            <a:endParaRPr lang="pt-BR" sz="1800" dirty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pt-BR" dirty="0"/>
              <a:t>A </a:t>
            </a:r>
            <a:r>
              <a:rPr lang="pt-BR" dirty="0" smtClean="0"/>
              <a:t>Java</a:t>
            </a:r>
            <a:endParaRPr lang="hu-HU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hu-HU" sz="1800" dirty="0"/>
              <a:t>egy általános célú , egyidejű , osztályalapú és objektum-orientált nyelv</a:t>
            </a:r>
            <a:endParaRPr lang="pt-BR" sz="1800" dirty="0" smtClean="0"/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pt-BR" dirty="0" smtClean="0"/>
              <a:t>Eclipse</a:t>
            </a:r>
            <a:endParaRPr lang="hu-HU" dirty="0" smtClean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pt-BR" sz="1800" dirty="0"/>
              <a:t>több platformon rendelkezésre álló, több programozási </a:t>
            </a:r>
            <a:r>
              <a:rPr lang="pt-BR" sz="1800" dirty="0" smtClean="0"/>
              <a:t>nyelvet</a:t>
            </a:r>
            <a:r>
              <a:rPr lang="hu-HU" sz="1800" dirty="0" smtClean="0"/>
              <a:t> (</a:t>
            </a:r>
            <a:r>
              <a:rPr lang="pt-BR" sz="1800" dirty="0" smtClean="0"/>
              <a:t>Java</a:t>
            </a:r>
            <a:r>
              <a:rPr lang="pt-BR" sz="1800" dirty="0"/>
              <a:t>, PHP, C és C</a:t>
            </a:r>
            <a:r>
              <a:rPr lang="pt-BR" sz="1800" dirty="0" smtClean="0"/>
              <a:t>++</a:t>
            </a:r>
            <a:r>
              <a:rPr lang="hu-HU" sz="1800" dirty="0" smtClean="0"/>
              <a:t>)</a:t>
            </a:r>
            <a:r>
              <a:rPr lang="pt-BR" sz="1800" dirty="0" smtClean="0"/>
              <a:t> </a:t>
            </a:r>
            <a:r>
              <a:rPr lang="pt-BR" sz="1800" dirty="0"/>
              <a:t>támogató nyílt forráskódú szoftverfejlesztő projekt </a:t>
            </a:r>
            <a:r>
              <a:rPr lang="pt-BR" dirty="0"/>
              <a:t>	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pt-BR" dirty="0" smtClean="0"/>
              <a:t>JavaFX</a:t>
            </a:r>
            <a:endParaRPr lang="hu-HU" dirty="0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SzPts val="1700"/>
            </a:pPr>
            <a:r>
              <a:rPr lang="hu-HU" sz="1800" dirty="0"/>
              <a:t>grafikus és média csomagokból álló szoftver </a:t>
            </a:r>
            <a:r>
              <a:rPr lang="hu-HU" sz="1800" dirty="0" smtClean="0"/>
              <a:t>platform</a:t>
            </a:r>
            <a:r>
              <a:rPr lang="pt-BR" dirty="0"/>
              <a:t>	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;p17"/>
          <p:cNvSpPr txBox="1">
            <a:spLocks noGrp="1"/>
          </p:cNvSpPr>
          <p:nvPr>
            <p:ph type="title"/>
          </p:nvPr>
        </p:nvSpPr>
        <p:spPr>
          <a:xfrm>
            <a:off x="1031956" y="578224"/>
            <a:ext cx="7077705" cy="7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 Narrow"/>
              <a:buNone/>
            </a:pPr>
            <a:r>
              <a:rPr lang="hu-HU" dirty="0" smtClean="0"/>
              <a:t>A program felépítése</a:t>
            </a:r>
            <a:endParaRPr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6" y="1357500"/>
            <a:ext cx="7713623" cy="54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>
          <a:xfrm>
            <a:off x="860027" y="1385048"/>
            <a:ext cx="7490595" cy="4271682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 táblázat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t="10299" r="588" b="39077"/>
          <a:stretch/>
        </p:blipFill>
        <p:spPr>
          <a:xfrm>
            <a:off x="860027" y="2034987"/>
            <a:ext cx="7717589" cy="34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1050739" y="1379075"/>
            <a:ext cx="1208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tx1"/>
                </a:solidFill>
                <a:latin typeface="Tw Cen MT (Szövegtörzs)"/>
              </a:rPr>
              <a:t>A </a:t>
            </a:r>
            <a:r>
              <a:rPr lang="hu-HU" sz="2000" dirty="0" smtClean="0">
                <a:solidFill>
                  <a:schemeClr val="tx1"/>
                </a:solidFill>
                <a:latin typeface="Tw Cen MT (Szövegtörzs)"/>
              </a:rPr>
              <a:t>Menü</a:t>
            </a:r>
            <a:endParaRPr lang="hu-HU" sz="2000" dirty="0">
              <a:solidFill>
                <a:schemeClr val="tx1"/>
              </a:solidFill>
              <a:latin typeface="Tw Cen MT (Szövegtörzs)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74"/>
          <a:stretch/>
        </p:blipFill>
        <p:spPr>
          <a:xfrm>
            <a:off x="3106643" y="1994646"/>
            <a:ext cx="2527300" cy="220114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646"/>
            <a:ext cx="9144000" cy="3083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>
          <a:xfrm>
            <a:off x="873475" y="1415768"/>
            <a:ext cx="4196065" cy="493713"/>
          </a:xfrm>
        </p:spPr>
        <p:txBody>
          <a:bodyPr>
            <a:normAutofit/>
          </a:bodyPr>
          <a:lstStyle/>
          <a:p>
            <a:r>
              <a:rPr lang="hu-HU" sz="2000" dirty="0" smtClean="0"/>
              <a:t>Az Adatok Menü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" t="60292" r="882" b="1058"/>
          <a:stretch/>
        </p:blipFill>
        <p:spPr>
          <a:xfrm>
            <a:off x="0" y="2084294"/>
            <a:ext cx="9009530" cy="247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half" idx="2"/>
          </p:nvPr>
        </p:nvSpPr>
        <p:spPr>
          <a:xfrm>
            <a:off x="1007946" y="1402321"/>
            <a:ext cx="2972383" cy="453373"/>
          </a:xfrm>
        </p:spPr>
        <p:txBody>
          <a:bodyPr>
            <a:noAutofit/>
          </a:bodyPr>
          <a:lstStyle/>
          <a:p>
            <a:r>
              <a:rPr lang="hu-HU" sz="2000" dirty="0" smtClean="0"/>
              <a:t>Törlés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025"/>
            <a:ext cx="9144000" cy="3684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égvirágos üveg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141</TotalTime>
  <Words>175</Words>
  <Application>Microsoft Office PowerPoint</Application>
  <PresentationFormat>Diavetítés a képernyőre (4:3 oldalarány)</PresentationFormat>
  <Paragraphs>51</Paragraphs>
  <Slides>13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 Narrow</vt:lpstr>
      <vt:lpstr>Arial</vt:lpstr>
      <vt:lpstr>Tw Cen MT (Szövegtörzs)</vt:lpstr>
      <vt:lpstr>Trebuchet MS</vt:lpstr>
      <vt:lpstr>Tw Cen MT</vt:lpstr>
      <vt:lpstr>Áramkör</vt:lpstr>
      <vt:lpstr>  Országos Múzeumi Adatbázis </vt:lpstr>
      <vt:lpstr>TARTALOM JEGYZÉK</vt:lpstr>
      <vt:lpstr>Jelenlegi Helyzet</vt:lpstr>
      <vt:lpstr>Alkalmazott technológiák</vt:lpstr>
      <vt:lpstr>A program felépítése</vt:lpstr>
      <vt:lpstr>PowerPoint-bemutató</vt:lpstr>
      <vt:lpstr>PowerPoint-bemutató</vt:lpstr>
      <vt:lpstr>PowerPoint-bemutató</vt:lpstr>
      <vt:lpstr>PowerPoint-bemutató</vt:lpstr>
      <vt:lpstr>PowerPoint-bemutató</vt:lpstr>
      <vt:lpstr>A dizájn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ZÁRÓDOLGOZAT CÍME</dc:title>
  <dc:creator>Sabina</dc:creator>
  <cp:lastModifiedBy>Szabina</cp:lastModifiedBy>
  <cp:revision>35</cp:revision>
  <dcterms:modified xsi:type="dcterms:W3CDTF">2018-11-26T17:39:29Z</dcterms:modified>
</cp:coreProperties>
</file>