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71" r:id="rId9"/>
    <p:sldId id="269" r:id="rId10"/>
    <p:sldId id="270" r:id="rId11"/>
    <p:sldId id="273" r:id="rId12"/>
    <p:sldId id="261" r:id="rId13"/>
    <p:sldId id="262" r:id="rId14"/>
  </p:sldIdLst>
  <p:sldSz cx="9144000" cy="5143500" type="screen16x9"/>
  <p:notesSz cx="6858000" cy="9144000"/>
  <p:embeddedFontLst>
    <p:embeddedFont>
      <p:font typeface="Roboto" panose="020B0604020202020204" pitchFamily="2" charset="0"/>
      <p:regular r:id="rId16"/>
      <p:bold r:id="rId17"/>
      <p:italic r:id="rId18"/>
      <p:boldItalic r:id="rId19"/>
    </p:embeddedFont>
    <p:embeddedFont>
      <p:font typeface="Roboto Light" panose="020B0604020202020204" pitchFamily="2" charset="0"/>
      <p:regular r:id="rId20"/>
      <p:bold r:id="rId21"/>
      <p:italic r:id="rId22"/>
      <p:boldItalic r:id="rId23"/>
    </p:embeddedFont>
    <p:embeddedFont>
      <p:font typeface="Roboto Medium" panose="020B0604020202020204" pitchFamily="2" charset="0"/>
      <p:regular r:id="rId24"/>
      <p:bold r:id="rId25"/>
      <p:italic r:id="rId26"/>
      <p:boldItalic r:id="rId27"/>
    </p:embeddedFont>
    <p:embeddedFont>
      <p:font typeface="Yu Gothic UI" panose="020B0500000000000000" pitchFamily="34" charset="-12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56">
          <p15:clr>
            <a:srgbClr val="9AA0A6"/>
          </p15:clr>
        </p15:guide>
        <p15:guide id="2" orient="horz" pos="2484">
          <p15:clr>
            <a:srgbClr val="9AA0A6"/>
          </p15:clr>
        </p15:guide>
        <p15:guide id="3" orient="horz" pos="5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8D009-BE2B-45A0-879A-48FC10CFC471}">
  <a:tblStyle styleId="{AF18D009-BE2B-45A0-879A-48FC10CFC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5256"/>
        <p:guide orient="horz" pos="2484"/>
        <p:guide orient="horz" pos="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21d907c2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21d907c2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cf320726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cf320726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2056f0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2056f0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cf320726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1cf320726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45349" y="1436550"/>
            <a:ext cx="532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oboto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oboto"/>
              <a:buNone/>
              <a:defRPr sz="5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45349" y="3526100"/>
            <a:ext cx="53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Light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Light"/>
              <a:buNone/>
              <a:defRPr sz="2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484103" y="-480394"/>
            <a:ext cx="4160979" cy="5666561"/>
            <a:chOff x="2087850" y="238125"/>
            <a:chExt cx="3409800" cy="4643200"/>
          </a:xfrm>
        </p:grpSpPr>
        <p:sp>
          <p:nvSpPr>
            <p:cNvPr id="15" name="Google Shape;15;p2"/>
            <p:cNvSpPr/>
            <p:nvPr/>
          </p:nvSpPr>
          <p:spPr>
            <a:xfrm>
              <a:off x="3708975" y="1210950"/>
              <a:ext cx="584750" cy="614975"/>
            </a:xfrm>
            <a:custGeom>
              <a:avLst/>
              <a:gdLst/>
              <a:ahLst/>
              <a:cxnLst/>
              <a:rect l="l" t="t" r="r" b="b"/>
              <a:pathLst>
                <a:path w="23390" h="24599" extrusionOk="0">
                  <a:moveTo>
                    <a:pt x="1" y="1"/>
                  </a:moveTo>
                  <a:lnTo>
                    <a:pt x="1" y="24599"/>
                  </a:lnTo>
                  <a:cubicBezTo>
                    <a:pt x="13106" y="23932"/>
                    <a:pt x="23389" y="13122"/>
                    <a:pt x="23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293700" y="1210950"/>
              <a:ext cx="584725" cy="614975"/>
            </a:xfrm>
            <a:custGeom>
              <a:avLst/>
              <a:gdLst/>
              <a:ahLst/>
              <a:cxnLst/>
              <a:rect l="l" t="t" r="r" b="b"/>
              <a:pathLst>
                <a:path w="23389" h="24599" extrusionOk="0">
                  <a:moveTo>
                    <a:pt x="0" y="1"/>
                  </a:moveTo>
                  <a:cubicBezTo>
                    <a:pt x="0" y="13122"/>
                    <a:pt x="10283" y="23932"/>
                    <a:pt x="23389" y="24599"/>
                  </a:cubicBezTo>
                  <a:lnTo>
                    <a:pt x="23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78400" y="1825900"/>
              <a:ext cx="584350" cy="615375"/>
            </a:xfrm>
            <a:custGeom>
              <a:avLst/>
              <a:gdLst/>
              <a:ahLst/>
              <a:cxnLst/>
              <a:rect l="l" t="t" r="r" b="b"/>
              <a:pathLst>
                <a:path w="23374" h="24615" extrusionOk="0">
                  <a:moveTo>
                    <a:pt x="1" y="1"/>
                  </a:moveTo>
                  <a:lnTo>
                    <a:pt x="1" y="24614"/>
                  </a:lnTo>
                  <a:lnTo>
                    <a:pt x="23373" y="24614"/>
                  </a:lnTo>
                  <a:cubicBezTo>
                    <a:pt x="23373" y="11493"/>
                    <a:pt x="13106" y="68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08975" y="626250"/>
              <a:ext cx="1169450" cy="584725"/>
            </a:xfrm>
            <a:custGeom>
              <a:avLst/>
              <a:gdLst/>
              <a:ahLst/>
              <a:cxnLst/>
              <a:rect l="l" t="t" r="r" b="b"/>
              <a:pathLst>
                <a:path w="46778" h="23389" extrusionOk="0">
                  <a:moveTo>
                    <a:pt x="23389" y="0"/>
                  </a:moveTo>
                  <a:cubicBezTo>
                    <a:pt x="10470" y="0"/>
                    <a:pt x="1" y="10469"/>
                    <a:pt x="1" y="23389"/>
                  </a:cubicBezTo>
                  <a:lnTo>
                    <a:pt x="46778" y="23389"/>
                  </a:lnTo>
                  <a:cubicBezTo>
                    <a:pt x="46778" y="10469"/>
                    <a:pt x="36309" y="0"/>
                    <a:pt x="23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61850" y="594825"/>
              <a:ext cx="647150" cy="616150"/>
            </a:xfrm>
            <a:custGeom>
              <a:avLst/>
              <a:gdLst/>
              <a:ahLst/>
              <a:cxnLst/>
              <a:rect l="l" t="t" r="r" b="b"/>
              <a:pathLst>
                <a:path w="25886" h="24646" extrusionOk="0">
                  <a:moveTo>
                    <a:pt x="0" y="1"/>
                  </a:moveTo>
                  <a:cubicBezTo>
                    <a:pt x="0" y="13603"/>
                    <a:pt x="11028" y="24646"/>
                    <a:pt x="24629" y="24646"/>
                  </a:cubicBezTo>
                  <a:cubicBezTo>
                    <a:pt x="25048" y="24646"/>
                    <a:pt x="25467" y="24630"/>
                    <a:pt x="25886" y="24615"/>
                  </a:cubicBezTo>
                  <a:lnTo>
                    <a:pt x="25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89775" y="1210950"/>
              <a:ext cx="619225" cy="614975"/>
            </a:xfrm>
            <a:custGeom>
              <a:avLst/>
              <a:gdLst/>
              <a:ahLst/>
              <a:cxnLst/>
              <a:rect l="l" t="t" r="r" b="b"/>
              <a:pathLst>
                <a:path w="24769" h="24599" extrusionOk="0">
                  <a:moveTo>
                    <a:pt x="0" y="1"/>
                  </a:moveTo>
                  <a:lnTo>
                    <a:pt x="0" y="24599"/>
                  </a:lnTo>
                  <a:lnTo>
                    <a:pt x="24769" y="24599"/>
                  </a:lnTo>
                  <a:lnTo>
                    <a:pt x="24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78400" y="595225"/>
              <a:ext cx="619250" cy="615375"/>
            </a:xfrm>
            <a:custGeom>
              <a:avLst/>
              <a:gdLst/>
              <a:ahLst/>
              <a:cxnLst/>
              <a:rect l="l" t="t" r="r" b="b"/>
              <a:pathLst>
                <a:path w="24770" h="24615" extrusionOk="0">
                  <a:moveTo>
                    <a:pt x="1" y="0"/>
                  </a:moveTo>
                  <a:lnTo>
                    <a:pt x="1" y="24614"/>
                  </a:lnTo>
                  <a:lnTo>
                    <a:pt x="24769" y="24614"/>
                  </a:lnTo>
                  <a:lnTo>
                    <a:pt x="24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0550" y="1210950"/>
              <a:ext cx="619225" cy="614975"/>
            </a:xfrm>
            <a:custGeom>
              <a:avLst/>
              <a:gdLst/>
              <a:ahLst/>
              <a:cxnLst/>
              <a:rect l="l" t="t" r="r" b="b"/>
              <a:pathLst>
                <a:path w="24769" h="24599" extrusionOk="0">
                  <a:moveTo>
                    <a:pt x="0" y="1"/>
                  </a:moveTo>
                  <a:lnTo>
                    <a:pt x="0" y="24599"/>
                  </a:lnTo>
                  <a:lnTo>
                    <a:pt x="24769" y="24599"/>
                  </a:lnTo>
                  <a:lnTo>
                    <a:pt x="24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9775" y="1822425"/>
              <a:ext cx="619225" cy="619225"/>
            </a:xfrm>
            <a:custGeom>
              <a:avLst/>
              <a:gdLst/>
              <a:ahLst/>
              <a:cxnLst/>
              <a:rect l="l" t="t" r="r" b="b"/>
              <a:pathLst>
                <a:path w="24769" h="24769" extrusionOk="0">
                  <a:moveTo>
                    <a:pt x="0" y="0"/>
                  </a:moveTo>
                  <a:lnTo>
                    <a:pt x="0" y="24769"/>
                  </a:lnTo>
                  <a:lnTo>
                    <a:pt x="24769" y="24769"/>
                  </a:lnTo>
                  <a:lnTo>
                    <a:pt x="24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7700" y="238125"/>
              <a:ext cx="640175" cy="584700"/>
            </a:xfrm>
            <a:custGeom>
              <a:avLst/>
              <a:gdLst/>
              <a:ahLst/>
              <a:cxnLst/>
              <a:rect l="l" t="t" r="r" b="b"/>
              <a:pathLst>
                <a:path w="25607" h="23388" extrusionOk="0">
                  <a:moveTo>
                    <a:pt x="12776" y="1"/>
                  </a:moveTo>
                  <a:cubicBezTo>
                    <a:pt x="7418" y="1"/>
                    <a:pt x="2588" y="3720"/>
                    <a:pt x="1380" y="9182"/>
                  </a:cubicBezTo>
                  <a:cubicBezTo>
                    <a:pt x="0" y="15479"/>
                    <a:pt x="3986" y="21729"/>
                    <a:pt x="10283" y="23109"/>
                  </a:cubicBezTo>
                  <a:cubicBezTo>
                    <a:pt x="11134" y="23298"/>
                    <a:pt x="11984" y="23388"/>
                    <a:pt x="12821" y="23388"/>
                  </a:cubicBezTo>
                  <a:cubicBezTo>
                    <a:pt x="18189" y="23388"/>
                    <a:pt x="23018" y="19668"/>
                    <a:pt x="24226" y="14207"/>
                  </a:cubicBezTo>
                  <a:cubicBezTo>
                    <a:pt x="25606" y="7894"/>
                    <a:pt x="21620" y="1660"/>
                    <a:pt x="15308" y="279"/>
                  </a:cubicBezTo>
                  <a:cubicBezTo>
                    <a:pt x="14459" y="91"/>
                    <a:pt x="13611" y="1"/>
                    <a:pt x="1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82800" y="1468375"/>
              <a:ext cx="643275" cy="584800"/>
            </a:xfrm>
            <a:custGeom>
              <a:avLst/>
              <a:gdLst/>
              <a:ahLst/>
              <a:cxnLst/>
              <a:rect l="l" t="t" r="r" b="b"/>
              <a:pathLst>
                <a:path w="25731" h="23392" extrusionOk="0">
                  <a:moveTo>
                    <a:pt x="12870" y="1"/>
                  </a:moveTo>
                  <a:cubicBezTo>
                    <a:pt x="7558" y="1"/>
                    <a:pt x="2752" y="3630"/>
                    <a:pt x="1489" y="9013"/>
                  </a:cubicBezTo>
                  <a:cubicBezTo>
                    <a:pt x="0" y="15294"/>
                    <a:pt x="3893" y="21591"/>
                    <a:pt x="10175" y="23080"/>
                  </a:cubicBezTo>
                  <a:cubicBezTo>
                    <a:pt x="11073" y="23291"/>
                    <a:pt x="11971" y="23392"/>
                    <a:pt x="12855" y="23392"/>
                  </a:cubicBezTo>
                  <a:cubicBezTo>
                    <a:pt x="18158" y="23392"/>
                    <a:pt x="22966" y="19763"/>
                    <a:pt x="24242" y="14379"/>
                  </a:cubicBezTo>
                  <a:cubicBezTo>
                    <a:pt x="25731" y="8098"/>
                    <a:pt x="21838" y="1801"/>
                    <a:pt x="15557" y="312"/>
                  </a:cubicBezTo>
                  <a:cubicBezTo>
                    <a:pt x="14656" y="101"/>
                    <a:pt x="13756" y="1"/>
                    <a:pt x="12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88600" y="3649450"/>
              <a:ext cx="614975" cy="584725"/>
            </a:xfrm>
            <a:custGeom>
              <a:avLst/>
              <a:gdLst/>
              <a:ahLst/>
              <a:cxnLst/>
              <a:rect l="l" t="t" r="r" b="b"/>
              <a:pathLst>
                <a:path w="24599" h="23389" extrusionOk="0">
                  <a:moveTo>
                    <a:pt x="0" y="0"/>
                  </a:moveTo>
                  <a:lnTo>
                    <a:pt x="0" y="23389"/>
                  </a:lnTo>
                  <a:lnTo>
                    <a:pt x="24599" y="23389"/>
                  </a:lnTo>
                  <a:cubicBezTo>
                    <a:pt x="23932" y="10283"/>
                    <a:pt x="1312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88600" y="3064725"/>
              <a:ext cx="614975" cy="584750"/>
            </a:xfrm>
            <a:custGeom>
              <a:avLst/>
              <a:gdLst/>
              <a:ahLst/>
              <a:cxnLst/>
              <a:rect l="l" t="t" r="r" b="b"/>
              <a:pathLst>
                <a:path w="24599" h="23390" extrusionOk="0">
                  <a:moveTo>
                    <a:pt x="0" y="1"/>
                  </a:moveTo>
                  <a:lnTo>
                    <a:pt x="0" y="23389"/>
                  </a:lnTo>
                  <a:cubicBezTo>
                    <a:pt x="13122" y="23389"/>
                    <a:pt x="23932" y="13106"/>
                    <a:pt x="24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03550" y="2480400"/>
              <a:ext cx="615375" cy="584350"/>
            </a:xfrm>
            <a:custGeom>
              <a:avLst/>
              <a:gdLst/>
              <a:ahLst/>
              <a:cxnLst/>
              <a:rect l="l" t="t" r="r" b="b"/>
              <a:pathLst>
                <a:path w="24615" h="23374" extrusionOk="0">
                  <a:moveTo>
                    <a:pt x="24614" y="1"/>
                  </a:moveTo>
                  <a:cubicBezTo>
                    <a:pt x="11493" y="1"/>
                    <a:pt x="668" y="10284"/>
                    <a:pt x="1" y="23374"/>
                  </a:cubicBezTo>
                  <a:lnTo>
                    <a:pt x="24614" y="23374"/>
                  </a:lnTo>
                  <a:lnTo>
                    <a:pt x="24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03900" y="3064725"/>
              <a:ext cx="584725" cy="1169450"/>
            </a:xfrm>
            <a:custGeom>
              <a:avLst/>
              <a:gdLst/>
              <a:ahLst/>
              <a:cxnLst/>
              <a:rect l="l" t="t" r="r" b="b"/>
              <a:pathLst>
                <a:path w="23389" h="46778" extrusionOk="0">
                  <a:moveTo>
                    <a:pt x="23388" y="1"/>
                  </a:moveTo>
                  <a:cubicBezTo>
                    <a:pt x="10469" y="1"/>
                    <a:pt x="0" y="10470"/>
                    <a:pt x="0" y="23389"/>
                  </a:cubicBezTo>
                  <a:cubicBezTo>
                    <a:pt x="0" y="36309"/>
                    <a:pt x="10469" y="46778"/>
                    <a:pt x="23388" y="46778"/>
                  </a:cubicBezTo>
                  <a:lnTo>
                    <a:pt x="233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72475" y="4234150"/>
              <a:ext cx="616150" cy="647175"/>
            </a:xfrm>
            <a:custGeom>
              <a:avLst/>
              <a:gdLst/>
              <a:ahLst/>
              <a:cxnLst/>
              <a:rect l="l" t="t" r="r" b="b"/>
              <a:pathLst>
                <a:path w="24646" h="25887" extrusionOk="0">
                  <a:moveTo>
                    <a:pt x="1" y="1"/>
                  </a:moveTo>
                  <a:lnTo>
                    <a:pt x="1" y="25886"/>
                  </a:lnTo>
                  <a:cubicBezTo>
                    <a:pt x="13603" y="25886"/>
                    <a:pt x="24630" y="14859"/>
                    <a:pt x="24645" y="1257"/>
                  </a:cubicBezTo>
                  <a:cubicBezTo>
                    <a:pt x="24645" y="838"/>
                    <a:pt x="24630" y="420"/>
                    <a:pt x="24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88600" y="4234150"/>
              <a:ext cx="614975" cy="619250"/>
            </a:xfrm>
            <a:custGeom>
              <a:avLst/>
              <a:gdLst/>
              <a:ahLst/>
              <a:cxnLst/>
              <a:rect l="l" t="t" r="r" b="b"/>
              <a:pathLst>
                <a:path w="24599" h="24770" extrusionOk="0">
                  <a:moveTo>
                    <a:pt x="0" y="1"/>
                  </a:moveTo>
                  <a:lnTo>
                    <a:pt x="0" y="24770"/>
                  </a:lnTo>
                  <a:lnTo>
                    <a:pt x="24599" y="24770"/>
                  </a:lnTo>
                  <a:lnTo>
                    <a:pt x="24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72875" y="2445525"/>
              <a:ext cx="615350" cy="619225"/>
            </a:xfrm>
            <a:custGeom>
              <a:avLst/>
              <a:gdLst/>
              <a:ahLst/>
              <a:cxnLst/>
              <a:rect l="l" t="t" r="r" b="b"/>
              <a:pathLst>
                <a:path w="24614" h="24769" extrusionOk="0">
                  <a:moveTo>
                    <a:pt x="0" y="0"/>
                  </a:moveTo>
                  <a:lnTo>
                    <a:pt x="0" y="24769"/>
                  </a:lnTo>
                  <a:lnTo>
                    <a:pt x="24614" y="24769"/>
                  </a:lnTo>
                  <a:lnTo>
                    <a:pt x="24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00075" y="4234150"/>
              <a:ext cx="619225" cy="619250"/>
            </a:xfrm>
            <a:custGeom>
              <a:avLst/>
              <a:gdLst/>
              <a:ahLst/>
              <a:cxnLst/>
              <a:rect l="l" t="t" r="r" b="b"/>
              <a:pathLst>
                <a:path w="24769" h="24770" extrusionOk="0">
                  <a:moveTo>
                    <a:pt x="0" y="1"/>
                  </a:moveTo>
                  <a:lnTo>
                    <a:pt x="0" y="24770"/>
                  </a:lnTo>
                  <a:lnTo>
                    <a:pt x="24769" y="24770"/>
                  </a:lnTo>
                  <a:lnTo>
                    <a:pt x="24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87850" y="3973225"/>
              <a:ext cx="640175" cy="584700"/>
            </a:xfrm>
            <a:custGeom>
              <a:avLst/>
              <a:gdLst/>
              <a:ahLst/>
              <a:cxnLst/>
              <a:rect l="l" t="t" r="r" b="b"/>
              <a:pathLst>
                <a:path w="25607" h="23388" extrusionOk="0">
                  <a:moveTo>
                    <a:pt x="12786" y="0"/>
                  </a:moveTo>
                  <a:cubicBezTo>
                    <a:pt x="7418" y="0"/>
                    <a:pt x="2588" y="3720"/>
                    <a:pt x="1381" y="9182"/>
                  </a:cubicBezTo>
                  <a:cubicBezTo>
                    <a:pt x="0" y="15494"/>
                    <a:pt x="3986" y="21729"/>
                    <a:pt x="10299" y="23109"/>
                  </a:cubicBezTo>
                  <a:cubicBezTo>
                    <a:pt x="11148" y="23297"/>
                    <a:pt x="11996" y="23388"/>
                    <a:pt x="12831" y="23388"/>
                  </a:cubicBezTo>
                  <a:cubicBezTo>
                    <a:pt x="18189" y="23388"/>
                    <a:pt x="23019" y="19668"/>
                    <a:pt x="24226" y="14207"/>
                  </a:cubicBezTo>
                  <a:cubicBezTo>
                    <a:pt x="25607" y="7910"/>
                    <a:pt x="21621" y="1659"/>
                    <a:pt x="15324" y="279"/>
                  </a:cubicBezTo>
                  <a:cubicBezTo>
                    <a:pt x="14473" y="91"/>
                    <a:pt x="13623" y="0"/>
                    <a:pt x="127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16975" y="3145975"/>
              <a:ext cx="642900" cy="584950"/>
            </a:xfrm>
            <a:custGeom>
              <a:avLst/>
              <a:gdLst/>
              <a:ahLst/>
              <a:cxnLst/>
              <a:rect l="l" t="t" r="r" b="b"/>
              <a:pathLst>
                <a:path w="25716" h="23398" extrusionOk="0">
                  <a:moveTo>
                    <a:pt x="12840" y="1"/>
                  </a:moveTo>
                  <a:cubicBezTo>
                    <a:pt x="7545" y="1"/>
                    <a:pt x="2748" y="3629"/>
                    <a:pt x="1474" y="9019"/>
                  </a:cubicBezTo>
                  <a:cubicBezTo>
                    <a:pt x="1" y="15300"/>
                    <a:pt x="3894" y="21597"/>
                    <a:pt x="10175" y="23086"/>
                  </a:cubicBezTo>
                  <a:cubicBezTo>
                    <a:pt x="11073" y="23297"/>
                    <a:pt x="11971" y="23398"/>
                    <a:pt x="12856" y="23398"/>
                  </a:cubicBezTo>
                  <a:cubicBezTo>
                    <a:pt x="18158" y="23398"/>
                    <a:pt x="22966" y="19769"/>
                    <a:pt x="24242" y="14385"/>
                  </a:cubicBezTo>
                  <a:cubicBezTo>
                    <a:pt x="25715" y="8104"/>
                    <a:pt x="21823" y="1807"/>
                    <a:pt x="15541" y="318"/>
                  </a:cubicBezTo>
                  <a:cubicBezTo>
                    <a:pt x="14636" y="104"/>
                    <a:pt x="13731" y="1"/>
                    <a:pt x="12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1590075" y="1112700"/>
            <a:ext cx="68823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-379478" y="-32978"/>
            <a:ext cx="1833984" cy="5176247"/>
            <a:chOff x="-379478" y="-32978"/>
            <a:chExt cx="1833984" cy="5176247"/>
          </a:xfrm>
        </p:grpSpPr>
        <p:grpSp>
          <p:nvGrpSpPr>
            <p:cNvPr id="58" name="Google Shape;58;p4"/>
            <p:cNvGrpSpPr/>
            <p:nvPr/>
          </p:nvGrpSpPr>
          <p:grpSpPr>
            <a:xfrm flipH="1">
              <a:off x="-5755" y="-32978"/>
              <a:ext cx="1460261" cy="1980934"/>
              <a:chOff x="2087850" y="2445525"/>
              <a:chExt cx="2231450" cy="30271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088600" y="3649450"/>
                <a:ext cx="6149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3389" extrusionOk="0">
                    <a:moveTo>
                      <a:pt x="0" y="0"/>
                    </a:moveTo>
                    <a:lnTo>
                      <a:pt x="0" y="23389"/>
                    </a:lnTo>
                    <a:lnTo>
                      <a:pt x="24599" y="23389"/>
                    </a:lnTo>
                    <a:cubicBezTo>
                      <a:pt x="23932" y="10283"/>
                      <a:pt x="13122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088600" y="3064725"/>
                <a:ext cx="614975" cy="584750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3390" extrusionOk="0">
                    <a:moveTo>
                      <a:pt x="0" y="1"/>
                    </a:moveTo>
                    <a:lnTo>
                      <a:pt x="0" y="23389"/>
                    </a:lnTo>
                    <a:cubicBezTo>
                      <a:pt x="13122" y="23389"/>
                      <a:pt x="23932" y="13106"/>
                      <a:pt x="24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703550" y="2480400"/>
                <a:ext cx="615375" cy="584350"/>
              </a:xfrm>
              <a:custGeom>
                <a:avLst/>
                <a:gdLst/>
                <a:ahLst/>
                <a:cxnLst/>
                <a:rect l="l" t="t" r="r" b="b"/>
                <a:pathLst>
                  <a:path w="24615" h="23374" extrusionOk="0">
                    <a:moveTo>
                      <a:pt x="24614" y="1"/>
                    </a:moveTo>
                    <a:cubicBezTo>
                      <a:pt x="11493" y="1"/>
                      <a:pt x="668" y="10284"/>
                      <a:pt x="1" y="23374"/>
                    </a:cubicBezTo>
                    <a:lnTo>
                      <a:pt x="24614" y="23374"/>
                    </a:lnTo>
                    <a:lnTo>
                      <a:pt x="24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503900" y="3064725"/>
                <a:ext cx="584725" cy="1169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6778" extrusionOk="0">
                    <a:moveTo>
                      <a:pt x="23388" y="1"/>
                    </a:moveTo>
                    <a:cubicBezTo>
                      <a:pt x="10469" y="1"/>
                      <a:pt x="0" y="10470"/>
                      <a:pt x="0" y="23389"/>
                    </a:cubicBezTo>
                    <a:cubicBezTo>
                      <a:pt x="0" y="36309"/>
                      <a:pt x="10469" y="46778"/>
                      <a:pt x="23388" y="46778"/>
                    </a:cubicBezTo>
                    <a:lnTo>
                      <a:pt x="233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472475" y="4234150"/>
                <a:ext cx="616150" cy="647175"/>
              </a:xfrm>
              <a:custGeom>
                <a:avLst/>
                <a:gdLst/>
                <a:ahLst/>
                <a:cxnLst/>
                <a:rect l="l" t="t" r="r" b="b"/>
                <a:pathLst>
                  <a:path w="24646" h="25887" extrusionOk="0">
                    <a:moveTo>
                      <a:pt x="1" y="1"/>
                    </a:moveTo>
                    <a:lnTo>
                      <a:pt x="1" y="25886"/>
                    </a:lnTo>
                    <a:cubicBezTo>
                      <a:pt x="13603" y="25886"/>
                      <a:pt x="24630" y="14859"/>
                      <a:pt x="24645" y="1257"/>
                    </a:cubicBezTo>
                    <a:cubicBezTo>
                      <a:pt x="24645" y="838"/>
                      <a:pt x="24630" y="420"/>
                      <a:pt x="246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088600" y="4234150"/>
                <a:ext cx="614975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4770" extrusionOk="0">
                    <a:moveTo>
                      <a:pt x="0" y="1"/>
                    </a:moveTo>
                    <a:lnTo>
                      <a:pt x="0" y="24770"/>
                    </a:lnTo>
                    <a:lnTo>
                      <a:pt x="24599" y="24770"/>
                    </a:lnTo>
                    <a:lnTo>
                      <a:pt x="24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472875" y="2445525"/>
                <a:ext cx="615350" cy="619225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24769" extrusionOk="0">
                    <a:moveTo>
                      <a:pt x="0" y="0"/>
                    </a:moveTo>
                    <a:lnTo>
                      <a:pt x="0" y="24769"/>
                    </a:lnTo>
                    <a:lnTo>
                      <a:pt x="24614" y="24769"/>
                    </a:lnTo>
                    <a:lnTo>
                      <a:pt x="24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3088600" y="4853375"/>
                <a:ext cx="614975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4770" extrusionOk="0">
                    <a:moveTo>
                      <a:pt x="0" y="1"/>
                    </a:moveTo>
                    <a:lnTo>
                      <a:pt x="0" y="24769"/>
                    </a:lnTo>
                    <a:lnTo>
                      <a:pt x="24599" y="24769"/>
                    </a:lnTo>
                    <a:lnTo>
                      <a:pt x="24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700075" y="4234150"/>
                <a:ext cx="619225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4769" h="24770" extrusionOk="0">
                    <a:moveTo>
                      <a:pt x="0" y="1"/>
                    </a:moveTo>
                    <a:lnTo>
                      <a:pt x="0" y="24770"/>
                    </a:lnTo>
                    <a:lnTo>
                      <a:pt x="24769" y="24770"/>
                    </a:lnTo>
                    <a:lnTo>
                      <a:pt x="247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087850" y="3973225"/>
                <a:ext cx="640175" cy="584700"/>
              </a:xfrm>
              <a:custGeom>
                <a:avLst/>
                <a:gdLst/>
                <a:ahLst/>
                <a:cxnLst/>
                <a:rect l="l" t="t" r="r" b="b"/>
                <a:pathLst>
                  <a:path w="25607" h="23388" extrusionOk="0">
                    <a:moveTo>
                      <a:pt x="12786" y="0"/>
                    </a:moveTo>
                    <a:cubicBezTo>
                      <a:pt x="7418" y="0"/>
                      <a:pt x="2588" y="3720"/>
                      <a:pt x="1381" y="9182"/>
                    </a:cubicBezTo>
                    <a:cubicBezTo>
                      <a:pt x="0" y="15494"/>
                      <a:pt x="3986" y="21729"/>
                      <a:pt x="10299" y="23109"/>
                    </a:cubicBezTo>
                    <a:cubicBezTo>
                      <a:pt x="11148" y="23297"/>
                      <a:pt x="11996" y="23388"/>
                      <a:pt x="12831" y="23388"/>
                    </a:cubicBezTo>
                    <a:cubicBezTo>
                      <a:pt x="18189" y="23388"/>
                      <a:pt x="23019" y="19668"/>
                      <a:pt x="24226" y="14207"/>
                    </a:cubicBezTo>
                    <a:cubicBezTo>
                      <a:pt x="25607" y="7910"/>
                      <a:pt x="21621" y="1659"/>
                      <a:pt x="15324" y="279"/>
                    </a:cubicBezTo>
                    <a:cubicBezTo>
                      <a:pt x="14473" y="91"/>
                      <a:pt x="13623" y="0"/>
                      <a:pt x="12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316975" y="3145975"/>
                <a:ext cx="642900" cy="584950"/>
              </a:xfrm>
              <a:custGeom>
                <a:avLst/>
                <a:gdLst/>
                <a:ahLst/>
                <a:cxnLst/>
                <a:rect l="l" t="t" r="r" b="b"/>
                <a:pathLst>
                  <a:path w="25716" h="23398" extrusionOk="0">
                    <a:moveTo>
                      <a:pt x="12840" y="1"/>
                    </a:moveTo>
                    <a:cubicBezTo>
                      <a:pt x="7545" y="1"/>
                      <a:pt x="2748" y="3629"/>
                      <a:pt x="1474" y="9019"/>
                    </a:cubicBezTo>
                    <a:cubicBezTo>
                      <a:pt x="1" y="15300"/>
                      <a:pt x="3894" y="21597"/>
                      <a:pt x="10175" y="23086"/>
                    </a:cubicBezTo>
                    <a:cubicBezTo>
                      <a:pt x="11073" y="23297"/>
                      <a:pt x="11971" y="23398"/>
                      <a:pt x="12856" y="23398"/>
                    </a:cubicBezTo>
                    <a:cubicBezTo>
                      <a:pt x="18158" y="23398"/>
                      <a:pt x="22966" y="19769"/>
                      <a:pt x="24242" y="14385"/>
                    </a:cubicBezTo>
                    <a:cubicBezTo>
                      <a:pt x="25715" y="8104"/>
                      <a:pt x="21823" y="1807"/>
                      <a:pt x="15541" y="318"/>
                    </a:cubicBezTo>
                    <a:cubicBezTo>
                      <a:pt x="14636" y="104"/>
                      <a:pt x="13731" y="1"/>
                      <a:pt x="12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flipH="1">
              <a:off x="-379478" y="1717813"/>
              <a:ext cx="1826152" cy="3425457"/>
              <a:chOff x="2087850" y="238125"/>
              <a:chExt cx="2790575" cy="52345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3708975" y="1210950"/>
                <a:ext cx="584750" cy="614975"/>
              </a:xfrm>
              <a:custGeom>
                <a:avLst/>
                <a:gdLst/>
                <a:ahLst/>
                <a:cxnLst/>
                <a:rect l="l" t="t" r="r" b="b"/>
                <a:pathLst>
                  <a:path w="23390" h="24599" extrusionOk="0">
                    <a:moveTo>
                      <a:pt x="1" y="1"/>
                    </a:moveTo>
                    <a:lnTo>
                      <a:pt x="1" y="24599"/>
                    </a:lnTo>
                    <a:cubicBezTo>
                      <a:pt x="13106" y="23932"/>
                      <a:pt x="23389" y="13122"/>
                      <a:pt x="233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708975" y="626250"/>
                <a:ext cx="1169450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46778" h="23389" extrusionOk="0">
                    <a:moveTo>
                      <a:pt x="23389" y="0"/>
                    </a:moveTo>
                    <a:cubicBezTo>
                      <a:pt x="10470" y="0"/>
                      <a:pt x="1" y="10469"/>
                      <a:pt x="1" y="23389"/>
                    </a:cubicBezTo>
                    <a:lnTo>
                      <a:pt x="46778" y="23389"/>
                    </a:lnTo>
                    <a:cubicBezTo>
                      <a:pt x="46778" y="10469"/>
                      <a:pt x="36309" y="0"/>
                      <a:pt x="23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061850" y="594825"/>
                <a:ext cx="647150" cy="616150"/>
              </a:xfrm>
              <a:custGeom>
                <a:avLst/>
                <a:gdLst/>
                <a:ahLst/>
                <a:cxnLst/>
                <a:rect l="l" t="t" r="r" b="b"/>
                <a:pathLst>
                  <a:path w="25886" h="24646" extrusionOk="0">
                    <a:moveTo>
                      <a:pt x="0" y="1"/>
                    </a:moveTo>
                    <a:cubicBezTo>
                      <a:pt x="0" y="13603"/>
                      <a:pt x="11028" y="24646"/>
                      <a:pt x="24629" y="24646"/>
                    </a:cubicBezTo>
                    <a:cubicBezTo>
                      <a:pt x="25048" y="24646"/>
                      <a:pt x="25467" y="24630"/>
                      <a:pt x="25886" y="24615"/>
                    </a:cubicBezTo>
                    <a:lnTo>
                      <a:pt x="258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089775" y="1210950"/>
                <a:ext cx="619225" cy="614975"/>
              </a:xfrm>
              <a:custGeom>
                <a:avLst/>
                <a:gdLst/>
                <a:ahLst/>
                <a:cxnLst/>
                <a:rect l="l" t="t" r="r" b="b"/>
                <a:pathLst>
                  <a:path w="24769" h="24599" extrusionOk="0">
                    <a:moveTo>
                      <a:pt x="0" y="1"/>
                    </a:moveTo>
                    <a:lnTo>
                      <a:pt x="0" y="24599"/>
                    </a:lnTo>
                    <a:lnTo>
                      <a:pt x="24769" y="24599"/>
                    </a:lnTo>
                    <a:lnTo>
                      <a:pt x="24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70550" y="1210950"/>
                <a:ext cx="619225" cy="614975"/>
              </a:xfrm>
              <a:custGeom>
                <a:avLst/>
                <a:gdLst/>
                <a:ahLst/>
                <a:cxnLst/>
                <a:rect l="l" t="t" r="r" b="b"/>
                <a:pathLst>
                  <a:path w="24769" h="24599" extrusionOk="0">
                    <a:moveTo>
                      <a:pt x="0" y="1"/>
                    </a:moveTo>
                    <a:lnTo>
                      <a:pt x="0" y="24599"/>
                    </a:lnTo>
                    <a:lnTo>
                      <a:pt x="24769" y="24599"/>
                    </a:lnTo>
                    <a:lnTo>
                      <a:pt x="247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3089775" y="1822425"/>
                <a:ext cx="619225" cy="619225"/>
              </a:xfrm>
              <a:custGeom>
                <a:avLst/>
                <a:gdLst/>
                <a:ahLst/>
                <a:cxnLst/>
                <a:rect l="l" t="t" r="r" b="b"/>
                <a:pathLst>
                  <a:path w="24769" h="24769" extrusionOk="0">
                    <a:moveTo>
                      <a:pt x="0" y="0"/>
                    </a:moveTo>
                    <a:lnTo>
                      <a:pt x="0" y="24769"/>
                    </a:lnTo>
                    <a:lnTo>
                      <a:pt x="24769" y="24769"/>
                    </a:lnTo>
                    <a:lnTo>
                      <a:pt x="24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3357700" y="238125"/>
                <a:ext cx="640175" cy="584700"/>
              </a:xfrm>
              <a:custGeom>
                <a:avLst/>
                <a:gdLst/>
                <a:ahLst/>
                <a:cxnLst/>
                <a:rect l="l" t="t" r="r" b="b"/>
                <a:pathLst>
                  <a:path w="25607" h="23388" extrusionOk="0">
                    <a:moveTo>
                      <a:pt x="12776" y="1"/>
                    </a:moveTo>
                    <a:cubicBezTo>
                      <a:pt x="7418" y="1"/>
                      <a:pt x="2588" y="3720"/>
                      <a:pt x="1380" y="9182"/>
                    </a:cubicBezTo>
                    <a:cubicBezTo>
                      <a:pt x="0" y="15479"/>
                      <a:pt x="3986" y="21729"/>
                      <a:pt x="10283" y="23109"/>
                    </a:cubicBezTo>
                    <a:cubicBezTo>
                      <a:pt x="11134" y="23298"/>
                      <a:pt x="11984" y="23388"/>
                      <a:pt x="12821" y="23388"/>
                    </a:cubicBezTo>
                    <a:cubicBezTo>
                      <a:pt x="18189" y="23388"/>
                      <a:pt x="23018" y="19668"/>
                      <a:pt x="24226" y="14207"/>
                    </a:cubicBezTo>
                    <a:cubicBezTo>
                      <a:pt x="25606" y="7894"/>
                      <a:pt x="21620" y="1660"/>
                      <a:pt x="15308" y="279"/>
                    </a:cubicBezTo>
                    <a:cubicBezTo>
                      <a:pt x="14459" y="91"/>
                      <a:pt x="13611" y="1"/>
                      <a:pt x="12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3088600" y="3649450"/>
                <a:ext cx="6149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3389" extrusionOk="0">
                    <a:moveTo>
                      <a:pt x="0" y="0"/>
                    </a:moveTo>
                    <a:lnTo>
                      <a:pt x="0" y="23389"/>
                    </a:lnTo>
                    <a:lnTo>
                      <a:pt x="24599" y="23389"/>
                    </a:lnTo>
                    <a:cubicBezTo>
                      <a:pt x="23932" y="10283"/>
                      <a:pt x="13122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3088600" y="3064725"/>
                <a:ext cx="614975" cy="584750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3390" extrusionOk="0">
                    <a:moveTo>
                      <a:pt x="0" y="1"/>
                    </a:moveTo>
                    <a:lnTo>
                      <a:pt x="0" y="23389"/>
                    </a:lnTo>
                    <a:cubicBezTo>
                      <a:pt x="13122" y="23389"/>
                      <a:pt x="23932" y="13106"/>
                      <a:pt x="24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3703550" y="2480400"/>
                <a:ext cx="615375" cy="584350"/>
              </a:xfrm>
              <a:custGeom>
                <a:avLst/>
                <a:gdLst/>
                <a:ahLst/>
                <a:cxnLst/>
                <a:rect l="l" t="t" r="r" b="b"/>
                <a:pathLst>
                  <a:path w="24615" h="23374" extrusionOk="0">
                    <a:moveTo>
                      <a:pt x="24614" y="1"/>
                    </a:moveTo>
                    <a:cubicBezTo>
                      <a:pt x="11493" y="1"/>
                      <a:pt x="668" y="10284"/>
                      <a:pt x="1" y="23374"/>
                    </a:cubicBezTo>
                    <a:lnTo>
                      <a:pt x="24614" y="23374"/>
                    </a:lnTo>
                    <a:lnTo>
                      <a:pt x="24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503900" y="3064725"/>
                <a:ext cx="584725" cy="1169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6778" extrusionOk="0">
                    <a:moveTo>
                      <a:pt x="23388" y="1"/>
                    </a:moveTo>
                    <a:cubicBezTo>
                      <a:pt x="10469" y="1"/>
                      <a:pt x="0" y="10470"/>
                      <a:pt x="0" y="23389"/>
                    </a:cubicBezTo>
                    <a:cubicBezTo>
                      <a:pt x="0" y="36309"/>
                      <a:pt x="10469" y="46778"/>
                      <a:pt x="23388" y="46778"/>
                    </a:cubicBezTo>
                    <a:lnTo>
                      <a:pt x="233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472475" y="4234150"/>
                <a:ext cx="616150" cy="647175"/>
              </a:xfrm>
              <a:custGeom>
                <a:avLst/>
                <a:gdLst/>
                <a:ahLst/>
                <a:cxnLst/>
                <a:rect l="l" t="t" r="r" b="b"/>
                <a:pathLst>
                  <a:path w="24646" h="25887" extrusionOk="0">
                    <a:moveTo>
                      <a:pt x="1" y="1"/>
                    </a:moveTo>
                    <a:lnTo>
                      <a:pt x="1" y="25886"/>
                    </a:lnTo>
                    <a:cubicBezTo>
                      <a:pt x="13603" y="25886"/>
                      <a:pt x="24630" y="14859"/>
                      <a:pt x="24645" y="1257"/>
                    </a:cubicBezTo>
                    <a:cubicBezTo>
                      <a:pt x="24645" y="838"/>
                      <a:pt x="24630" y="420"/>
                      <a:pt x="246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088600" y="4234150"/>
                <a:ext cx="614975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4770" extrusionOk="0">
                    <a:moveTo>
                      <a:pt x="0" y="1"/>
                    </a:moveTo>
                    <a:lnTo>
                      <a:pt x="0" y="24770"/>
                    </a:lnTo>
                    <a:lnTo>
                      <a:pt x="24599" y="24770"/>
                    </a:lnTo>
                    <a:lnTo>
                      <a:pt x="24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472875" y="2445525"/>
                <a:ext cx="615350" cy="619225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24769" extrusionOk="0">
                    <a:moveTo>
                      <a:pt x="0" y="0"/>
                    </a:moveTo>
                    <a:lnTo>
                      <a:pt x="0" y="24769"/>
                    </a:lnTo>
                    <a:lnTo>
                      <a:pt x="24614" y="24769"/>
                    </a:lnTo>
                    <a:lnTo>
                      <a:pt x="24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088600" y="4853375"/>
                <a:ext cx="614975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4599" h="24770" extrusionOk="0">
                    <a:moveTo>
                      <a:pt x="0" y="1"/>
                    </a:moveTo>
                    <a:lnTo>
                      <a:pt x="0" y="24769"/>
                    </a:lnTo>
                    <a:lnTo>
                      <a:pt x="24599" y="24769"/>
                    </a:lnTo>
                    <a:lnTo>
                      <a:pt x="24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700075" y="4234150"/>
                <a:ext cx="619225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4769" h="24770" extrusionOk="0">
                    <a:moveTo>
                      <a:pt x="0" y="1"/>
                    </a:moveTo>
                    <a:lnTo>
                      <a:pt x="0" y="24770"/>
                    </a:lnTo>
                    <a:lnTo>
                      <a:pt x="24769" y="24770"/>
                    </a:lnTo>
                    <a:lnTo>
                      <a:pt x="247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087850" y="3973225"/>
                <a:ext cx="640175" cy="584700"/>
              </a:xfrm>
              <a:custGeom>
                <a:avLst/>
                <a:gdLst/>
                <a:ahLst/>
                <a:cxnLst/>
                <a:rect l="l" t="t" r="r" b="b"/>
                <a:pathLst>
                  <a:path w="25607" h="23388" extrusionOk="0">
                    <a:moveTo>
                      <a:pt x="12786" y="0"/>
                    </a:moveTo>
                    <a:cubicBezTo>
                      <a:pt x="7418" y="0"/>
                      <a:pt x="2588" y="3720"/>
                      <a:pt x="1381" y="9182"/>
                    </a:cubicBezTo>
                    <a:cubicBezTo>
                      <a:pt x="0" y="15494"/>
                      <a:pt x="3986" y="21729"/>
                      <a:pt x="10299" y="23109"/>
                    </a:cubicBezTo>
                    <a:cubicBezTo>
                      <a:pt x="11148" y="23297"/>
                      <a:pt x="11996" y="23388"/>
                      <a:pt x="12831" y="23388"/>
                    </a:cubicBezTo>
                    <a:cubicBezTo>
                      <a:pt x="18189" y="23388"/>
                      <a:pt x="23019" y="19668"/>
                      <a:pt x="24226" y="14207"/>
                    </a:cubicBezTo>
                    <a:cubicBezTo>
                      <a:pt x="25607" y="7910"/>
                      <a:pt x="21621" y="1659"/>
                      <a:pt x="15324" y="279"/>
                    </a:cubicBezTo>
                    <a:cubicBezTo>
                      <a:pt x="14473" y="91"/>
                      <a:pt x="13623" y="0"/>
                      <a:pt x="12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3316975" y="3145975"/>
                <a:ext cx="642900" cy="584950"/>
              </a:xfrm>
              <a:custGeom>
                <a:avLst/>
                <a:gdLst/>
                <a:ahLst/>
                <a:cxnLst/>
                <a:rect l="l" t="t" r="r" b="b"/>
                <a:pathLst>
                  <a:path w="25716" h="23398" extrusionOk="0">
                    <a:moveTo>
                      <a:pt x="12840" y="1"/>
                    </a:moveTo>
                    <a:cubicBezTo>
                      <a:pt x="7545" y="1"/>
                      <a:pt x="2748" y="3629"/>
                      <a:pt x="1474" y="9019"/>
                    </a:cubicBezTo>
                    <a:cubicBezTo>
                      <a:pt x="1" y="15300"/>
                      <a:pt x="3894" y="21597"/>
                      <a:pt x="10175" y="23086"/>
                    </a:cubicBezTo>
                    <a:cubicBezTo>
                      <a:pt x="11073" y="23297"/>
                      <a:pt x="11971" y="23398"/>
                      <a:pt x="12856" y="23398"/>
                    </a:cubicBezTo>
                    <a:cubicBezTo>
                      <a:pt x="18158" y="23398"/>
                      <a:pt x="22966" y="19769"/>
                      <a:pt x="24242" y="14385"/>
                    </a:cubicBezTo>
                    <a:cubicBezTo>
                      <a:pt x="25715" y="8104"/>
                      <a:pt x="21823" y="1807"/>
                      <a:pt x="15541" y="318"/>
                    </a:cubicBezTo>
                    <a:cubicBezTo>
                      <a:pt x="14636" y="104"/>
                      <a:pt x="13731" y="1"/>
                      <a:pt x="12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539536" y="1458049"/>
            <a:ext cx="3900600" cy="14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>
            <a:off x="-6" y="117"/>
            <a:ext cx="3791638" cy="5143274"/>
            <a:chOff x="1852675" y="238125"/>
            <a:chExt cx="3862318" cy="5239150"/>
          </a:xfrm>
        </p:grpSpPr>
        <p:sp>
          <p:nvSpPr>
            <p:cNvPr id="107" name="Google Shape;107;p8"/>
            <p:cNvSpPr/>
            <p:nvPr/>
          </p:nvSpPr>
          <p:spPr>
            <a:xfrm>
              <a:off x="3584100" y="2321750"/>
              <a:ext cx="1064875" cy="1011775"/>
            </a:xfrm>
            <a:custGeom>
              <a:avLst/>
              <a:gdLst/>
              <a:ahLst/>
              <a:cxnLst/>
              <a:rect l="l" t="t" r="r" b="b"/>
              <a:pathLst>
                <a:path w="42595" h="40471" extrusionOk="0">
                  <a:moveTo>
                    <a:pt x="0" y="0"/>
                  </a:moveTo>
                  <a:lnTo>
                    <a:pt x="0" y="40470"/>
                  </a:lnTo>
                  <a:lnTo>
                    <a:pt x="42594" y="40470"/>
                  </a:lnTo>
                  <a:cubicBezTo>
                    <a:pt x="41470" y="17931"/>
                    <a:pt x="2282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584100" y="1310000"/>
              <a:ext cx="1064875" cy="1011775"/>
            </a:xfrm>
            <a:custGeom>
              <a:avLst/>
              <a:gdLst/>
              <a:ahLst/>
              <a:cxnLst/>
              <a:rect l="l" t="t" r="r" b="b"/>
              <a:pathLst>
                <a:path w="42595" h="40471" extrusionOk="0">
                  <a:moveTo>
                    <a:pt x="0" y="0"/>
                  </a:moveTo>
                  <a:lnTo>
                    <a:pt x="0" y="40470"/>
                  </a:lnTo>
                  <a:cubicBezTo>
                    <a:pt x="22820" y="40470"/>
                    <a:pt x="41470" y="22539"/>
                    <a:pt x="42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4648950" y="298250"/>
              <a:ext cx="1064875" cy="1011775"/>
            </a:xfrm>
            <a:custGeom>
              <a:avLst/>
              <a:gdLst/>
              <a:ahLst/>
              <a:cxnLst/>
              <a:rect l="l" t="t" r="r" b="b"/>
              <a:pathLst>
                <a:path w="42595" h="40471" extrusionOk="0">
                  <a:moveTo>
                    <a:pt x="42594" y="0"/>
                  </a:moveTo>
                  <a:cubicBezTo>
                    <a:pt x="19774" y="0"/>
                    <a:pt x="1140" y="17931"/>
                    <a:pt x="0" y="40470"/>
                  </a:cubicBezTo>
                  <a:lnTo>
                    <a:pt x="42594" y="40470"/>
                  </a:lnTo>
                  <a:lnTo>
                    <a:pt x="42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572350" y="1310000"/>
              <a:ext cx="1011775" cy="2023525"/>
            </a:xfrm>
            <a:custGeom>
              <a:avLst/>
              <a:gdLst/>
              <a:ahLst/>
              <a:cxnLst/>
              <a:rect l="l" t="t" r="r" b="b"/>
              <a:pathLst>
                <a:path w="40471" h="80941" extrusionOk="0">
                  <a:moveTo>
                    <a:pt x="40470" y="0"/>
                  </a:moveTo>
                  <a:cubicBezTo>
                    <a:pt x="18119" y="0"/>
                    <a:pt x="0" y="18119"/>
                    <a:pt x="0" y="40470"/>
                  </a:cubicBezTo>
                  <a:cubicBezTo>
                    <a:pt x="0" y="62822"/>
                    <a:pt x="18119" y="80940"/>
                    <a:pt x="40470" y="80940"/>
                  </a:cubicBezTo>
                  <a:lnTo>
                    <a:pt x="40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518075" y="3333500"/>
              <a:ext cx="1066050" cy="1120700"/>
            </a:xfrm>
            <a:custGeom>
              <a:avLst/>
              <a:gdLst/>
              <a:ahLst/>
              <a:cxnLst/>
              <a:rect l="l" t="t" r="r" b="b"/>
              <a:pathLst>
                <a:path w="42642" h="44828" extrusionOk="0">
                  <a:moveTo>
                    <a:pt x="0" y="0"/>
                  </a:moveTo>
                  <a:lnTo>
                    <a:pt x="0" y="44828"/>
                  </a:lnTo>
                  <a:cubicBezTo>
                    <a:pt x="23554" y="44828"/>
                    <a:pt x="42641" y="25725"/>
                    <a:pt x="42641" y="2171"/>
                  </a:cubicBezTo>
                  <a:cubicBezTo>
                    <a:pt x="42641" y="1453"/>
                    <a:pt x="42626" y="719"/>
                    <a:pt x="42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584100" y="3333500"/>
              <a:ext cx="1064875" cy="1071900"/>
            </a:xfrm>
            <a:custGeom>
              <a:avLst/>
              <a:gdLst/>
              <a:ahLst/>
              <a:cxnLst/>
              <a:rect l="l" t="t" r="r" b="b"/>
              <a:pathLst>
                <a:path w="42595" h="42876" extrusionOk="0">
                  <a:moveTo>
                    <a:pt x="0" y="0"/>
                  </a:moveTo>
                  <a:lnTo>
                    <a:pt x="0" y="42875"/>
                  </a:lnTo>
                  <a:lnTo>
                    <a:pt x="42594" y="42875"/>
                  </a:lnTo>
                  <a:lnTo>
                    <a:pt x="425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518850" y="238125"/>
              <a:ext cx="1064875" cy="1071900"/>
            </a:xfrm>
            <a:custGeom>
              <a:avLst/>
              <a:gdLst/>
              <a:ahLst/>
              <a:cxnLst/>
              <a:rect l="l" t="t" r="r" b="b"/>
              <a:pathLst>
                <a:path w="42595" h="42876" extrusionOk="0">
                  <a:moveTo>
                    <a:pt x="0" y="0"/>
                  </a:moveTo>
                  <a:lnTo>
                    <a:pt x="0" y="42875"/>
                  </a:lnTo>
                  <a:lnTo>
                    <a:pt x="42595" y="42875"/>
                  </a:lnTo>
                  <a:lnTo>
                    <a:pt x="42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584100" y="4405375"/>
              <a:ext cx="1064875" cy="1071900"/>
            </a:xfrm>
            <a:custGeom>
              <a:avLst/>
              <a:gdLst/>
              <a:ahLst/>
              <a:cxnLst/>
              <a:rect l="l" t="t" r="r" b="b"/>
              <a:pathLst>
                <a:path w="42595" h="42876" extrusionOk="0">
                  <a:moveTo>
                    <a:pt x="0" y="0"/>
                  </a:moveTo>
                  <a:lnTo>
                    <a:pt x="0" y="42876"/>
                  </a:lnTo>
                  <a:lnTo>
                    <a:pt x="42594" y="42876"/>
                  </a:lnTo>
                  <a:lnTo>
                    <a:pt x="42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648954" y="3333503"/>
              <a:ext cx="1066039" cy="1071900"/>
            </a:xfrm>
            <a:custGeom>
              <a:avLst/>
              <a:gdLst/>
              <a:ahLst/>
              <a:cxnLst/>
              <a:rect l="l" t="t" r="r" b="b"/>
              <a:pathLst>
                <a:path w="31958" h="42876" extrusionOk="0">
                  <a:moveTo>
                    <a:pt x="0" y="0"/>
                  </a:moveTo>
                  <a:lnTo>
                    <a:pt x="0" y="42875"/>
                  </a:lnTo>
                  <a:lnTo>
                    <a:pt x="31958" y="42875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852675" y="2881975"/>
              <a:ext cx="1108225" cy="1012125"/>
            </a:xfrm>
            <a:custGeom>
              <a:avLst/>
              <a:gdLst/>
              <a:ahLst/>
              <a:cxnLst/>
              <a:rect l="l" t="t" r="r" b="b"/>
              <a:pathLst>
                <a:path w="44329" h="40485" extrusionOk="0">
                  <a:moveTo>
                    <a:pt x="22149" y="0"/>
                  </a:moveTo>
                  <a:cubicBezTo>
                    <a:pt x="12850" y="0"/>
                    <a:pt x="4474" y="6433"/>
                    <a:pt x="2391" y="15890"/>
                  </a:cubicBezTo>
                  <a:cubicBezTo>
                    <a:pt x="1" y="26808"/>
                    <a:pt x="6889" y="37601"/>
                    <a:pt x="17807" y="40006"/>
                  </a:cubicBezTo>
                  <a:cubicBezTo>
                    <a:pt x="19273" y="40329"/>
                    <a:pt x="20738" y="40485"/>
                    <a:pt x="22180" y="40485"/>
                  </a:cubicBezTo>
                  <a:cubicBezTo>
                    <a:pt x="31473" y="40485"/>
                    <a:pt x="39841" y="34041"/>
                    <a:pt x="41923" y="24590"/>
                  </a:cubicBezTo>
                  <a:cubicBezTo>
                    <a:pt x="44329" y="13672"/>
                    <a:pt x="37425" y="2879"/>
                    <a:pt x="26507" y="474"/>
                  </a:cubicBezTo>
                  <a:cubicBezTo>
                    <a:pt x="25045" y="154"/>
                    <a:pt x="23586" y="0"/>
                    <a:pt x="2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979650" y="1450650"/>
              <a:ext cx="1112900" cy="1012000"/>
            </a:xfrm>
            <a:custGeom>
              <a:avLst/>
              <a:gdLst/>
              <a:ahLst/>
              <a:cxnLst/>
              <a:rect l="l" t="t" r="r" b="b"/>
              <a:pathLst>
                <a:path w="44516" h="40480" extrusionOk="0">
                  <a:moveTo>
                    <a:pt x="22250" y="0"/>
                  </a:moveTo>
                  <a:cubicBezTo>
                    <a:pt x="13072" y="0"/>
                    <a:pt x="4770" y="6275"/>
                    <a:pt x="2562" y="15585"/>
                  </a:cubicBezTo>
                  <a:cubicBezTo>
                    <a:pt x="1" y="26472"/>
                    <a:pt x="6733" y="37359"/>
                    <a:pt x="17604" y="39936"/>
                  </a:cubicBezTo>
                  <a:cubicBezTo>
                    <a:pt x="19166" y="40304"/>
                    <a:pt x="20729" y="40480"/>
                    <a:pt x="22268" y="40480"/>
                  </a:cubicBezTo>
                  <a:cubicBezTo>
                    <a:pt x="31448" y="40480"/>
                    <a:pt x="39760" y="34205"/>
                    <a:pt x="41954" y="24895"/>
                  </a:cubicBezTo>
                  <a:cubicBezTo>
                    <a:pt x="44516" y="14008"/>
                    <a:pt x="37784" y="3106"/>
                    <a:pt x="26913" y="544"/>
                  </a:cubicBezTo>
                  <a:cubicBezTo>
                    <a:pt x="25350" y="176"/>
                    <a:pt x="23788" y="0"/>
                    <a:pt x="22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8"/>
          <p:cNvSpPr txBox="1">
            <a:spLocks noGrp="1"/>
          </p:cNvSpPr>
          <p:nvPr>
            <p:ph type="subTitle" idx="1"/>
          </p:nvPr>
        </p:nvSpPr>
        <p:spPr>
          <a:xfrm>
            <a:off x="4539800" y="2571874"/>
            <a:ext cx="39006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2953050" y="3206800"/>
            <a:ext cx="49620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Medium"/>
              <a:buNone/>
              <a:defRPr sz="28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subTitle" idx="2"/>
          </p:nvPr>
        </p:nvSpPr>
        <p:spPr>
          <a:xfrm>
            <a:off x="2953000" y="1280300"/>
            <a:ext cx="4962000" cy="19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8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8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8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8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8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8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8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800"/>
            </a:lvl9pPr>
          </a:lstStyle>
          <a:p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 rot="10800000">
            <a:off x="-88820" y="-938226"/>
            <a:ext cx="2880960" cy="6081714"/>
            <a:chOff x="1852675" y="238125"/>
            <a:chExt cx="1731450" cy="3655975"/>
          </a:xfrm>
        </p:grpSpPr>
        <p:sp>
          <p:nvSpPr>
            <p:cNvPr id="129" name="Google Shape;129;p10"/>
            <p:cNvSpPr/>
            <p:nvPr/>
          </p:nvSpPr>
          <p:spPr>
            <a:xfrm>
              <a:off x="2572350" y="1310000"/>
              <a:ext cx="1011775" cy="2023525"/>
            </a:xfrm>
            <a:custGeom>
              <a:avLst/>
              <a:gdLst/>
              <a:ahLst/>
              <a:cxnLst/>
              <a:rect l="l" t="t" r="r" b="b"/>
              <a:pathLst>
                <a:path w="40471" h="80941" extrusionOk="0">
                  <a:moveTo>
                    <a:pt x="40470" y="0"/>
                  </a:moveTo>
                  <a:cubicBezTo>
                    <a:pt x="18119" y="0"/>
                    <a:pt x="0" y="18119"/>
                    <a:pt x="0" y="40470"/>
                  </a:cubicBezTo>
                  <a:cubicBezTo>
                    <a:pt x="0" y="62822"/>
                    <a:pt x="18119" y="80940"/>
                    <a:pt x="40470" y="80940"/>
                  </a:cubicBezTo>
                  <a:lnTo>
                    <a:pt x="40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2518850" y="238125"/>
              <a:ext cx="1064875" cy="1071900"/>
            </a:xfrm>
            <a:custGeom>
              <a:avLst/>
              <a:gdLst/>
              <a:ahLst/>
              <a:cxnLst/>
              <a:rect l="l" t="t" r="r" b="b"/>
              <a:pathLst>
                <a:path w="42595" h="42876" extrusionOk="0">
                  <a:moveTo>
                    <a:pt x="0" y="0"/>
                  </a:moveTo>
                  <a:lnTo>
                    <a:pt x="0" y="42875"/>
                  </a:lnTo>
                  <a:lnTo>
                    <a:pt x="42595" y="42875"/>
                  </a:lnTo>
                  <a:lnTo>
                    <a:pt x="42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852675" y="2881975"/>
              <a:ext cx="1108225" cy="1012125"/>
            </a:xfrm>
            <a:custGeom>
              <a:avLst/>
              <a:gdLst/>
              <a:ahLst/>
              <a:cxnLst/>
              <a:rect l="l" t="t" r="r" b="b"/>
              <a:pathLst>
                <a:path w="44329" h="40485" extrusionOk="0">
                  <a:moveTo>
                    <a:pt x="22149" y="0"/>
                  </a:moveTo>
                  <a:cubicBezTo>
                    <a:pt x="12850" y="0"/>
                    <a:pt x="4474" y="6433"/>
                    <a:pt x="2391" y="15890"/>
                  </a:cubicBezTo>
                  <a:cubicBezTo>
                    <a:pt x="1" y="26808"/>
                    <a:pt x="6889" y="37601"/>
                    <a:pt x="17807" y="40006"/>
                  </a:cubicBezTo>
                  <a:cubicBezTo>
                    <a:pt x="19273" y="40329"/>
                    <a:pt x="20738" y="40485"/>
                    <a:pt x="22180" y="40485"/>
                  </a:cubicBezTo>
                  <a:cubicBezTo>
                    <a:pt x="31473" y="40485"/>
                    <a:pt x="39841" y="34041"/>
                    <a:pt x="41923" y="24590"/>
                  </a:cubicBezTo>
                  <a:cubicBezTo>
                    <a:pt x="44329" y="13672"/>
                    <a:pt x="37425" y="2879"/>
                    <a:pt x="26507" y="474"/>
                  </a:cubicBezTo>
                  <a:cubicBezTo>
                    <a:pt x="25045" y="154"/>
                    <a:pt x="23586" y="0"/>
                    <a:pt x="2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3"/>
          <p:cNvGrpSpPr/>
          <p:nvPr/>
        </p:nvGrpSpPr>
        <p:grpSpPr>
          <a:xfrm>
            <a:off x="-9402" y="-12370"/>
            <a:ext cx="2513983" cy="5157246"/>
            <a:chOff x="3584100" y="1310000"/>
            <a:chExt cx="1508450" cy="3095400"/>
          </a:xfrm>
        </p:grpSpPr>
        <p:sp>
          <p:nvSpPr>
            <p:cNvPr id="146" name="Google Shape;146;p13"/>
            <p:cNvSpPr/>
            <p:nvPr/>
          </p:nvSpPr>
          <p:spPr>
            <a:xfrm>
              <a:off x="3584100" y="2321750"/>
              <a:ext cx="1064875" cy="1011775"/>
            </a:xfrm>
            <a:custGeom>
              <a:avLst/>
              <a:gdLst/>
              <a:ahLst/>
              <a:cxnLst/>
              <a:rect l="l" t="t" r="r" b="b"/>
              <a:pathLst>
                <a:path w="42595" h="40471" extrusionOk="0">
                  <a:moveTo>
                    <a:pt x="0" y="0"/>
                  </a:moveTo>
                  <a:lnTo>
                    <a:pt x="0" y="40470"/>
                  </a:lnTo>
                  <a:lnTo>
                    <a:pt x="42594" y="40470"/>
                  </a:lnTo>
                  <a:cubicBezTo>
                    <a:pt x="41470" y="17931"/>
                    <a:pt x="2282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584100" y="1310000"/>
              <a:ext cx="1064875" cy="1011775"/>
            </a:xfrm>
            <a:custGeom>
              <a:avLst/>
              <a:gdLst/>
              <a:ahLst/>
              <a:cxnLst/>
              <a:rect l="l" t="t" r="r" b="b"/>
              <a:pathLst>
                <a:path w="42595" h="40471" extrusionOk="0">
                  <a:moveTo>
                    <a:pt x="0" y="0"/>
                  </a:moveTo>
                  <a:lnTo>
                    <a:pt x="0" y="40470"/>
                  </a:lnTo>
                  <a:cubicBezTo>
                    <a:pt x="22820" y="40470"/>
                    <a:pt x="41470" y="22539"/>
                    <a:pt x="42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584100" y="3333500"/>
              <a:ext cx="1064875" cy="1071900"/>
            </a:xfrm>
            <a:custGeom>
              <a:avLst/>
              <a:gdLst/>
              <a:ahLst/>
              <a:cxnLst/>
              <a:rect l="l" t="t" r="r" b="b"/>
              <a:pathLst>
                <a:path w="42595" h="42876" extrusionOk="0">
                  <a:moveTo>
                    <a:pt x="0" y="0"/>
                  </a:moveTo>
                  <a:lnTo>
                    <a:pt x="0" y="42875"/>
                  </a:lnTo>
                  <a:lnTo>
                    <a:pt x="42594" y="42875"/>
                  </a:lnTo>
                  <a:lnTo>
                    <a:pt x="42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979650" y="1450650"/>
              <a:ext cx="1112900" cy="1012000"/>
            </a:xfrm>
            <a:custGeom>
              <a:avLst/>
              <a:gdLst/>
              <a:ahLst/>
              <a:cxnLst/>
              <a:rect l="l" t="t" r="r" b="b"/>
              <a:pathLst>
                <a:path w="44516" h="40480" extrusionOk="0">
                  <a:moveTo>
                    <a:pt x="22250" y="0"/>
                  </a:moveTo>
                  <a:cubicBezTo>
                    <a:pt x="13072" y="0"/>
                    <a:pt x="4770" y="6275"/>
                    <a:pt x="2562" y="15585"/>
                  </a:cubicBezTo>
                  <a:cubicBezTo>
                    <a:pt x="1" y="26472"/>
                    <a:pt x="6733" y="37359"/>
                    <a:pt x="17604" y="39936"/>
                  </a:cubicBezTo>
                  <a:cubicBezTo>
                    <a:pt x="19166" y="40304"/>
                    <a:pt x="20729" y="40480"/>
                    <a:pt x="22268" y="40480"/>
                  </a:cubicBezTo>
                  <a:cubicBezTo>
                    <a:pt x="31448" y="40480"/>
                    <a:pt x="39760" y="34205"/>
                    <a:pt x="41954" y="24895"/>
                  </a:cubicBezTo>
                  <a:cubicBezTo>
                    <a:pt x="44516" y="14008"/>
                    <a:pt x="37784" y="3106"/>
                    <a:pt x="26913" y="544"/>
                  </a:cubicBezTo>
                  <a:cubicBezTo>
                    <a:pt x="25350" y="176"/>
                    <a:pt x="23788" y="0"/>
                    <a:pt x="22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2" hasCustomPrompt="1"/>
          </p:nvPr>
        </p:nvSpPr>
        <p:spPr>
          <a:xfrm>
            <a:off x="7398300" y="1353275"/>
            <a:ext cx="10740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3370248" y="1849775"/>
            <a:ext cx="40281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3"/>
          </p:nvPr>
        </p:nvSpPr>
        <p:spPr>
          <a:xfrm>
            <a:off x="3370248" y="1344406"/>
            <a:ext cx="402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4" hasCustomPrompt="1"/>
          </p:nvPr>
        </p:nvSpPr>
        <p:spPr>
          <a:xfrm>
            <a:off x="7398300" y="2379650"/>
            <a:ext cx="10740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5"/>
          </p:nvPr>
        </p:nvSpPr>
        <p:spPr>
          <a:xfrm>
            <a:off x="3370248" y="2876150"/>
            <a:ext cx="40281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6"/>
          </p:nvPr>
        </p:nvSpPr>
        <p:spPr>
          <a:xfrm>
            <a:off x="3370248" y="2370781"/>
            <a:ext cx="402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7" hasCustomPrompt="1"/>
          </p:nvPr>
        </p:nvSpPr>
        <p:spPr>
          <a:xfrm>
            <a:off x="7398300" y="3406025"/>
            <a:ext cx="10740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8"/>
          </p:nvPr>
        </p:nvSpPr>
        <p:spPr>
          <a:xfrm>
            <a:off x="3370248" y="3902525"/>
            <a:ext cx="40281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Light"/>
              <a:buNone/>
              <a:defRPr sz="2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9"/>
          </p:nvPr>
        </p:nvSpPr>
        <p:spPr>
          <a:xfrm>
            <a:off x="3370248" y="3397156"/>
            <a:ext cx="402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None/>
              <a:defRPr sz="24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oboto"/>
              <a:buNone/>
              <a:defRPr sz="2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Light"/>
              <a:buChar char="●"/>
              <a:defRPr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○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■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●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○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■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●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Light"/>
              <a:buChar char="○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Roboto Light"/>
              <a:buChar char="■"/>
              <a:defRPr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4575725" y="4603500"/>
            <a:ext cx="46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9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itor_pattern" TargetMode="External"/><Relationship Id="rId2" Type="http://schemas.openxmlformats.org/officeDocument/2006/relationships/hyperlink" Target="https://refactoring.guru/ru/design-patterns/visitor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efactoring.guru/ru/design-patterns/visitor-double-dispatch" TargetMode="External"/><Relationship Id="rId4" Type="http://schemas.openxmlformats.org/officeDocument/2006/relationships/hyperlink" Target="https://medium.com/kkempin/visitor-design-pattern-in-ruby-bc07395c4ab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rubydoc.info/docs/rails/Arel/Visi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ctrTitle"/>
          </p:nvPr>
        </p:nvSpPr>
        <p:spPr>
          <a:xfrm>
            <a:off x="3982699" y="1695372"/>
            <a:ext cx="4573888" cy="1581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Паттерн «Посетитель»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4485600" y="4156966"/>
            <a:ext cx="2708512" cy="379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Гамидова Сабина, КС32</a:t>
            </a:r>
            <a:endParaRPr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B8FD80-4BE8-42E2-9EC1-8FBBC7940AF4}"/>
              </a:ext>
            </a:extLst>
          </p:cNvPr>
          <p:cNvSpPr/>
          <p:nvPr/>
        </p:nvSpPr>
        <p:spPr>
          <a:xfrm>
            <a:off x="4318591" y="4437321"/>
            <a:ext cx="4825409" cy="453656"/>
          </a:xfrm>
          <a:prstGeom prst="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8" name="Google Shape;333;p30">
            <a:extLst>
              <a:ext uri="{FF2B5EF4-FFF2-40B4-BE49-F238E27FC236}">
                <a16:creationId xmlns:a16="http://schemas.microsoft.com/office/drawing/2014/main" id="{7CDE2EDF-2227-4917-B9FD-886E7D819E2F}"/>
              </a:ext>
            </a:extLst>
          </p:cNvPr>
          <p:cNvSpPr txBox="1">
            <a:spLocks/>
          </p:cNvSpPr>
          <p:nvPr/>
        </p:nvSpPr>
        <p:spPr>
          <a:xfrm>
            <a:off x="2061166" y="149881"/>
            <a:ext cx="5244626" cy="64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ОЦЕНКИ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//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ПРИМЕНИМОСТЬ: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F5DF5-CC2E-460E-9894-A80E6B80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9" y="860665"/>
            <a:ext cx="3905694" cy="2413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0E1764-E3B5-4117-B86F-5F8FD6C1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14" y="860665"/>
            <a:ext cx="2652823" cy="859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27E0-68EF-4284-8D86-A5880FA6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47375"/>
            <a:ext cx="3905695" cy="1448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D7CA05-5005-42A9-9579-8CE39890E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0" y="3418987"/>
            <a:ext cx="3905694" cy="15899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B1D1C2-2AAF-4BAC-8389-D4381A4D4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714" y="3418987"/>
            <a:ext cx="2652823" cy="16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99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55BF10-D2F5-46BA-BE85-6F9F5354C84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F4850-AA76-416D-BF7C-6C96599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68" y="1002745"/>
            <a:ext cx="4708452" cy="4119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C5969-5381-4CF3-8E4D-4289530B4240}"/>
              </a:ext>
            </a:extLst>
          </p:cNvPr>
          <p:cNvSpPr txBox="1"/>
          <p:nvPr/>
        </p:nvSpPr>
        <p:spPr>
          <a:xfrm>
            <a:off x="219740" y="178207"/>
            <a:ext cx="883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dirty="0">
                <a:solidFill>
                  <a:srgbClr val="444444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 коде №2 </a:t>
            </a:r>
            <a:r>
              <a:rPr lang="ru-RU" sz="1800" b="1" i="0" dirty="0">
                <a:solidFill>
                  <a:srgbClr val="444444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Посетитель</a:t>
            </a:r>
            <a:r>
              <a:rPr lang="ru-RU" sz="1800" b="0" i="0" dirty="0">
                <a:solidFill>
                  <a:srgbClr val="444444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добавляет в существующую иерархию классов геометрических фигур возможность экспорта в XML.</a:t>
            </a:r>
            <a:endParaRPr lang="ru-UA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2257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96C7F3-7FD4-4A1C-9A37-D674E3E4326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091000" y="564374"/>
            <a:ext cx="4962000" cy="60510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ИСТОЧНИКИ:</a:t>
            </a:r>
            <a:endParaRPr lang="ru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A050-D74F-45E5-B813-F06EC6F60BF5}"/>
              </a:ext>
            </a:extLst>
          </p:cNvPr>
          <p:cNvSpPr txBox="1"/>
          <p:nvPr/>
        </p:nvSpPr>
        <p:spPr>
          <a:xfrm>
            <a:off x="1818167" y="1463754"/>
            <a:ext cx="63405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UA" sz="1800" dirty="0">
                <a:hlinkClick r:id="rId2"/>
              </a:rPr>
              <a:t>https://refactoring.guru/ru/design-patterns/visitor</a:t>
            </a:r>
            <a:endParaRPr lang="ru-RU" sz="1800" dirty="0"/>
          </a:p>
          <a:p>
            <a:pPr marL="342900" indent="-342900">
              <a:spcBef>
                <a:spcPts val="12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hlinkClick r:id="rId3"/>
              </a:rPr>
              <a:t>https://en.wikipedia.org/wiki/Visitor_pattern</a:t>
            </a:r>
            <a:endParaRPr lang="ru-RU" sz="1800" dirty="0"/>
          </a:p>
          <a:p>
            <a:pPr marL="342900" indent="-342900">
              <a:spcBef>
                <a:spcPts val="12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hlinkClick r:id="rId4"/>
              </a:rPr>
              <a:t>https://medium.com/kkempin/visitor-design-pattern-in-ruby-bc07395c4abc</a:t>
            </a:r>
            <a:endParaRPr lang="ru-RU" sz="1800" dirty="0"/>
          </a:p>
          <a:p>
            <a:pPr marL="342900" indent="-342900">
              <a:spcBef>
                <a:spcPts val="12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https://refactoring.guru/ru/design-patterns/visitor-double-dispatch</a:t>
            </a:r>
            <a:endParaRPr lang="ru-UA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59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9824E-8CDE-4D45-9D54-6B7DC1D400C8}"/>
              </a:ext>
            </a:extLst>
          </p:cNvPr>
          <p:cNvSpPr txBox="1"/>
          <p:nvPr/>
        </p:nvSpPr>
        <p:spPr>
          <a:xfrm>
            <a:off x="1446028" y="1989214"/>
            <a:ext cx="625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СПАСИБО ЗА ВНИМАНИЕ!</a:t>
            </a:r>
            <a:endParaRPr lang="ru-UA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9577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ЦЕЛИ: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1"/>
          </p:nvPr>
        </p:nvSpPr>
        <p:spPr>
          <a:xfrm>
            <a:off x="1590075" y="1214050"/>
            <a:ext cx="68823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Суть паттерна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Применимость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Шаги реализации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Преимущества и недостатки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Отношения с другими паттернами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Оценки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Пример кода №1</a:t>
            </a:r>
            <a:endParaRPr lang="ru-RU" sz="1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Пример кода №2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Источники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18E90-7C9C-4E0F-BB6B-98C081330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73" y="1186638"/>
            <a:ext cx="2770224" cy="27702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1949303" y="656808"/>
            <a:ext cx="7081284" cy="14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Суть паттерна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22" name="Google Shape;322;p28"/>
          <p:cNvSpPr txBox="1">
            <a:spLocks noGrp="1"/>
          </p:cNvSpPr>
          <p:nvPr>
            <p:ph type="subTitle" idx="1"/>
          </p:nvPr>
        </p:nvSpPr>
        <p:spPr>
          <a:xfrm>
            <a:off x="4653214" y="2153508"/>
            <a:ext cx="4178898" cy="2067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Посетитель</a:t>
            </a:r>
            <a:r>
              <a:rPr lang="ru-RU" b="0" i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 — это паттерн проектирования, который позволяет добавлять в программу новые операции, не изменяя классы объектов, над которыми эти операции могут выполняться.</a:t>
            </a:r>
            <a:endParaRPr lang="ru-UA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620AE-C30F-4D76-9C18-6FDED3AF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473" y="2071323"/>
            <a:ext cx="4915483" cy="30721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789855-7D16-47D6-9C50-95136A040D4D}"/>
              </a:ext>
            </a:extLst>
          </p:cNvPr>
          <p:cNvSpPr txBox="1"/>
          <p:nvPr/>
        </p:nvSpPr>
        <p:spPr>
          <a:xfrm>
            <a:off x="1846521" y="1347879"/>
            <a:ext cx="653902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i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Когда нужно выполнить какую-то операцию над всеми элементами сложной структуры объектов.</a:t>
            </a:r>
          </a:p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i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Когда над объектами структуры объектов надо выполнять некоторые не связанные между собой операции, но не хочется «засорять» классы такими операциями.</a:t>
            </a:r>
          </a:p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i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Когда новое поведение имеет смысл только для некоторых классов из существующей иерархии.</a:t>
            </a:r>
          </a:p>
        </p:txBody>
      </p:sp>
      <p:sp>
        <p:nvSpPr>
          <p:cNvPr id="10" name="Google Shape;333;p30">
            <a:extLst>
              <a:ext uri="{FF2B5EF4-FFF2-40B4-BE49-F238E27FC236}">
                <a16:creationId xmlns:a16="http://schemas.microsoft.com/office/drawing/2014/main" id="{395006EC-1B1D-470E-8FDC-488F119DF695}"/>
              </a:ext>
            </a:extLst>
          </p:cNvPr>
          <p:cNvSpPr txBox="1">
            <a:spLocks/>
          </p:cNvSpPr>
          <p:nvPr/>
        </p:nvSpPr>
        <p:spPr>
          <a:xfrm>
            <a:off x="3113335" y="359544"/>
            <a:ext cx="45884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ПРИМЕНИМОСТЬ:</a:t>
            </a:r>
            <a:endParaRPr 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E49EAD-705E-44FF-AC2A-53081A8152C3}"/>
              </a:ext>
            </a:extLst>
          </p:cNvPr>
          <p:cNvSpPr/>
          <p:nvPr/>
        </p:nvSpPr>
        <p:spPr>
          <a:xfrm>
            <a:off x="4550735" y="4541991"/>
            <a:ext cx="4593265" cy="397725"/>
          </a:xfrm>
          <a:prstGeom prst="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>
            <a:off x="3077892" y="104363"/>
            <a:ext cx="45884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ШАГИ РЕАЛИЗАЦИИ:</a:t>
            </a:r>
            <a:endParaRPr lang="en-US" sz="2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34" name="Google Shape;334;p30"/>
          <p:cNvSpPr txBox="1">
            <a:spLocks noGrp="1"/>
          </p:cNvSpPr>
          <p:nvPr>
            <p:ph type="title" idx="2"/>
          </p:nvPr>
        </p:nvSpPr>
        <p:spPr>
          <a:xfrm>
            <a:off x="2452157" y="806766"/>
            <a:ext cx="569030" cy="397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1"/>
          </p:nvPr>
        </p:nvSpPr>
        <p:spPr>
          <a:xfrm>
            <a:off x="3077892" y="785843"/>
            <a:ext cx="5903074" cy="384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Создание интерфейса посетителя + методы «посещения».</a:t>
            </a:r>
            <a:endParaRPr sz="16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Google Shape;334;p30">
            <a:extLst>
              <a:ext uri="{FF2B5EF4-FFF2-40B4-BE49-F238E27FC236}">
                <a16:creationId xmlns:a16="http://schemas.microsoft.com/office/drawing/2014/main" id="{5321CACA-F515-4BEB-822A-32AB3E63F789}"/>
              </a:ext>
            </a:extLst>
          </p:cNvPr>
          <p:cNvSpPr txBox="1">
            <a:spLocks/>
          </p:cNvSpPr>
          <p:nvPr/>
        </p:nvSpPr>
        <p:spPr>
          <a:xfrm>
            <a:off x="2452157" y="1441814"/>
            <a:ext cx="569030" cy="3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2</a:t>
            </a:r>
            <a:endParaRPr lang="en" sz="2400" dirty="0"/>
          </a:p>
        </p:txBody>
      </p:sp>
      <p:sp>
        <p:nvSpPr>
          <p:cNvPr id="13" name="Google Shape;334;p30">
            <a:extLst>
              <a:ext uri="{FF2B5EF4-FFF2-40B4-BE49-F238E27FC236}">
                <a16:creationId xmlns:a16="http://schemas.microsoft.com/office/drawing/2014/main" id="{D8138839-FC44-4F05-A8B6-98B3E5788E85}"/>
              </a:ext>
            </a:extLst>
          </p:cNvPr>
          <p:cNvSpPr txBox="1">
            <a:spLocks/>
          </p:cNvSpPr>
          <p:nvPr/>
        </p:nvSpPr>
        <p:spPr>
          <a:xfrm>
            <a:off x="2452157" y="2122510"/>
            <a:ext cx="569030" cy="3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3</a:t>
            </a:r>
            <a:endParaRPr lang="en" sz="2400" dirty="0"/>
          </a:p>
        </p:txBody>
      </p:sp>
      <p:sp>
        <p:nvSpPr>
          <p:cNvPr id="14" name="Google Shape;334;p30">
            <a:extLst>
              <a:ext uri="{FF2B5EF4-FFF2-40B4-BE49-F238E27FC236}">
                <a16:creationId xmlns:a16="http://schemas.microsoft.com/office/drawing/2014/main" id="{B8F549B5-0702-496A-9A22-F6613E8E7E94}"/>
              </a:ext>
            </a:extLst>
          </p:cNvPr>
          <p:cNvSpPr txBox="1">
            <a:spLocks/>
          </p:cNvSpPr>
          <p:nvPr/>
        </p:nvSpPr>
        <p:spPr>
          <a:xfrm>
            <a:off x="2452157" y="2782716"/>
            <a:ext cx="569030" cy="3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4</a:t>
            </a:r>
            <a:endParaRPr lang="en" sz="2400" dirty="0"/>
          </a:p>
        </p:txBody>
      </p:sp>
      <p:sp>
        <p:nvSpPr>
          <p:cNvPr id="15" name="Google Shape;334;p30">
            <a:extLst>
              <a:ext uri="{FF2B5EF4-FFF2-40B4-BE49-F238E27FC236}">
                <a16:creationId xmlns:a16="http://schemas.microsoft.com/office/drawing/2014/main" id="{FAC348EA-3D59-4C0E-8CB1-CA4E1EBB7FA2}"/>
              </a:ext>
            </a:extLst>
          </p:cNvPr>
          <p:cNvSpPr txBox="1">
            <a:spLocks/>
          </p:cNvSpPr>
          <p:nvPr/>
        </p:nvSpPr>
        <p:spPr>
          <a:xfrm>
            <a:off x="2452157" y="4467437"/>
            <a:ext cx="569030" cy="3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6</a:t>
            </a:r>
            <a:endParaRPr lang="en" sz="2400" dirty="0"/>
          </a:p>
        </p:txBody>
      </p:sp>
      <p:sp>
        <p:nvSpPr>
          <p:cNvPr id="16" name="Google Shape;334;p30">
            <a:extLst>
              <a:ext uri="{FF2B5EF4-FFF2-40B4-BE49-F238E27FC236}">
                <a16:creationId xmlns:a16="http://schemas.microsoft.com/office/drawing/2014/main" id="{91158DF5-1BF1-428D-B99D-5475F57FEBF2}"/>
              </a:ext>
            </a:extLst>
          </p:cNvPr>
          <p:cNvSpPr txBox="1">
            <a:spLocks/>
          </p:cNvSpPr>
          <p:nvPr/>
        </p:nvSpPr>
        <p:spPr>
          <a:xfrm>
            <a:off x="2452157" y="3609009"/>
            <a:ext cx="569030" cy="3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Roboto"/>
              <a:buNone/>
              <a:defRPr sz="12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5</a:t>
            </a:r>
            <a:endParaRPr lang="e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B331B4-7683-4C95-98CC-EB6A9F028DE1}"/>
              </a:ext>
            </a:extLst>
          </p:cNvPr>
          <p:cNvSpPr txBox="1"/>
          <p:nvPr/>
        </p:nvSpPr>
        <p:spPr>
          <a:xfrm>
            <a:off x="3077893" y="1353834"/>
            <a:ext cx="5691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Aharoni" panose="02010803020104030203" pitchFamily="2" charset="-79"/>
              </a:rPr>
              <a:t>Описание интерфейса элементов. Абстрактный метод принятия посетителей в базовом классе.</a:t>
            </a:r>
            <a:endParaRPr lang="ru-UA" sz="1600"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A6DEEA-6D60-483D-BCBE-CD87DE656160}"/>
              </a:ext>
            </a:extLst>
          </p:cNvPr>
          <p:cNvSpPr txBox="1"/>
          <p:nvPr/>
        </p:nvSpPr>
        <p:spPr>
          <a:xfrm>
            <a:off x="3077893" y="2026756"/>
            <a:ext cx="540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Реализация методов принятия во всех конкретных элементах.</a:t>
            </a:r>
            <a:endParaRPr lang="ru-UA" sz="1600"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26DF9-E890-46B6-B235-BB9AF16D9650}"/>
              </a:ext>
            </a:extLst>
          </p:cNvPr>
          <p:cNvSpPr txBox="1"/>
          <p:nvPr/>
        </p:nvSpPr>
        <p:spPr>
          <a:xfrm>
            <a:off x="3077893" y="2689626"/>
            <a:ext cx="578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Иерархия элементов знает только о базовом интерфейсе посетителей, посетители - обо всех классах элементов.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34F25E-4912-4AF7-BD29-001C4244054F}"/>
              </a:ext>
            </a:extLst>
          </p:cNvPr>
          <p:cNvSpPr txBox="1"/>
          <p:nvPr/>
        </p:nvSpPr>
        <p:spPr>
          <a:xfrm>
            <a:off x="3077892" y="3392374"/>
            <a:ext cx="5691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Для каждого нового поведения - конкретный класс посетителя. Приспособление поведения для работы со всеми типами элементов.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17C25-D558-45E1-9E76-78DE046981A1}"/>
              </a:ext>
            </a:extLst>
          </p:cNvPr>
          <p:cNvSpPr txBox="1"/>
          <p:nvPr/>
        </p:nvSpPr>
        <p:spPr>
          <a:xfrm>
            <a:off x="3077892" y="4373913"/>
            <a:ext cx="6066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Клиент будет создавать объекты посетителей, а затем передавать их элементам, используя метод принятия.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3;p30">
            <a:extLst>
              <a:ext uri="{FF2B5EF4-FFF2-40B4-BE49-F238E27FC236}">
                <a16:creationId xmlns:a16="http://schemas.microsoft.com/office/drawing/2014/main" id="{5B764E1D-6AC2-4D5A-873E-AA880332C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04" y="302836"/>
            <a:ext cx="6136992" cy="703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ПРЕИМУЩЕСТВА И НЕДОСТАТКИ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1AB37-5154-4713-8570-8D838CF44640}"/>
              </a:ext>
            </a:extLst>
          </p:cNvPr>
          <p:cNvSpPr txBox="1"/>
          <p:nvPr/>
        </p:nvSpPr>
        <p:spPr>
          <a:xfrm>
            <a:off x="547578" y="1980347"/>
            <a:ext cx="370544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Упрощает добавление </a:t>
            </a:r>
            <a:r>
              <a:rPr lang="ru-RU" sz="1600" dirty="0">
                <a:solidFill>
                  <a:schemeClr val="accent5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новых </a:t>
            </a: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операций.</a:t>
            </a:r>
          </a:p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Объединяет родственные операции в одном классе (</a:t>
            </a:r>
            <a:r>
              <a:rPr lang="en-US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Visitor</a:t>
            </a: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).</a:t>
            </a:r>
          </a:p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Посетитель может накапливать состояние при обходе структуры элементов.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42F33-038B-4549-BBA6-6D2ED1FBE56E}"/>
              </a:ext>
            </a:extLst>
          </p:cNvPr>
          <p:cNvSpPr txBox="1"/>
          <p:nvPr/>
        </p:nvSpPr>
        <p:spPr>
          <a:xfrm>
            <a:off x="4913667" y="1960654"/>
            <a:ext cx="3953886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Паттерн не оправдан, если иерархия элементов часто меняется.</a:t>
            </a:r>
          </a:p>
          <a:p>
            <a:pPr marL="285750" indent="-285750" algn="l"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6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Может привести к нарушению инкапсуляции элементов.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92D50-7F82-4276-B4FE-925D9EFA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44" y="1006547"/>
            <a:ext cx="771513" cy="771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66A03-F040-43AF-8A10-9F6723E5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54" y="1006548"/>
            <a:ext cx="771512" cy="7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95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B8FD80-4BE8-42E2-9EC1-8FBBC7940AF4}"/>
              </a:ext>
            </a:extLst>
          </p:cNvPr>
          <p:cNvSpPr/>
          <p:nvPr/>
        </p:nvSpPr>
        <p:spPr>
          <a:xfrm>
            <a:off x="4318591" y="4437321"/>
            <a:ext cx="4825409" cy="453656"/>
          </a:xfrm>
          <a:prstGeom prst="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348B-CA85-4D0C-ABAD-F9E6F67E3D1B}"/>
              </a:ext>
            </a:extLst>
          </p:cNvPr>
          <p:cNvSpPr txBox="1"/>
          <p:nvPr/>
        </p:nvSpPr>
        <p:spPr>
          <a:xfrm>
            <a:off x="198474" y="1785272"/>
            <a:ext cx="572563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700" b="1" i="0" u="none" strike="noStrike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Посетитель</a:t>
            </a: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можно использовать совместно с </a:t>
            </a:r>
            <a:r>
              <a:rPr lang="ru-RU" sz="1700" b="1" i="0" u="none" strike="noStrike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Итератором</a:t>
            </a: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. </a:t>
            </a:r>
            <a:r>
              <a:rPr lang="ru-RU" sz="1700" b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Итератор</a:t>
            </a: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будет отвечать за обход структуры данных, а </a:t>
            </a:r>
            <a:r>
              <a:rPr lang="ru-RU" sz="1700" b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Посетитель</a:t>
            </a: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— за выполнение действий над каждым её компонентом.</a:t>
            </a:r>
          </a:p>
          <a:p>
            <a:pPr marL="285750" indent="-285750" algn="l">
              <a:buClr>
                <a:schemeClr val="accent5"/>
              </a:buClr>
              <a:buFont typeface="Wingdings" panose="05000000000000000000" pitchFamily="2" charset="2"/>
              <a:buChar char="q"/>
            </a:pPr>
            <a:endParaRPr lang="ru-RU" sz="1700"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Можно выполнить какое-то действие над всем деревом </a:t>
            </a:r>
            <a:r>
              <a:rPr lang="ru-RU" sz="1700" b="1" i="0" u="none" strike="noStrike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Компоновщика</a:t>
            </a: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при помощи </a:t>
            </a:r>
            <a:r>
              <a:rPr lang="ru-RU" sz="1700" b="1" i="0" u="none" strike="noStrike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Посетителя</a:t>
            </a:r>
            <a:r>
              <a:rPr lang="ru-RU" sz="17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 algn="l">
              <a:buClr>
                <a:schemeClr val="accent5"/>
              </a:buClr>
              <a:buFont typeface="Wingdings" panose="05000000000000000000" pitchFamily="2" charset="2"/>
              <a:buChar char="q"/>
            </a:pPr>
            <a:endParaRPr lang="ru-RU" sz="1700" b="0" i="0" dirty="0">
              <a:solidFill>
                <a:schemeClr val="accent5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" name="Google Shape;333;p30">
            <a:extLst>
              <a:ext uri="{FF2B5EF4-FFF2-40B4-BE49-F238E27FC236}">
                <a16:creationId xmlns:a16="http://schemas.microsoft.com/office/drawing/2014/main" id="{93468335-3FD1-41ED-A990-9EE3D3303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04" y="302836"/>
            <a:ext cx="6136992" cy="101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ОТНОШЕНИЯ С ДРУГИМИ ПАТТЕРНАМИ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E6039-C063-4866-BA9A-94762A53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43" y="1558438"/>
            <a:ext cx="2878883" cy="28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14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ECA70E-EE74-4F33-96A7-5D061A728198}"/>
              </a:ext>
            </a:extLst>
          </p:cNvPr>
          <p:cNvSpPr/>
          <p:nvPr/>
        </p:nvSpPr>
        <p:spPr>
          <a:xfrm>
            <a:off x="4318591" y="4437321"/>
            <a:ext cx="4825409" cy="453656"/>
          </a:xfrm>
          <a:prstGeom prst="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DDD2A-251C-4A1D-B435-BFAC8EFAB90F}"/>
              </a:ext>
            </a:extLst>
          </p:cNvPr>
          <p:cNvSpPr txBox="1"/>
          <p:nvPr/>
        </p:nvSpPr>
        <p:spPr>
          <a:xfrm>
            <a:off x="214424" y="907327"/>
            <a:ext cx="46109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FFFF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Компоновщик</a:t>
            </a:r>
            <a:r>
              <a:rPr lang="ru-RU" sz="18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 объект.</a:t>
            </a:r>
            <a:endParaRPr lang="ru-UA" sz="1800"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" name="Google Shape;333;p30">
            <a:extLst>
              <a:ext uri="{FF2B5EF4-FFF2-40B4-BE49-F238E27FC236}">
                <a16:creationId xmlns:a16="http://schemas.microsoft.com/office/drawing/2014/main" id="{8BE98A83-DE57-45B9-88AC-D3A863205A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892" y="104363"/>
            <a:ext cx="31953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СУТЬ ПАТТЕРНОВ</a:t>
            </a:r>
            <a:endParaRPr lang="en-US" sz="2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D53BE-C379-49ED-AE4F-69E19FB14B3E}"/>
              </a:ext>
            </a:extLst>
          </p:cNvPr>
          <p:cNvSpPr txBox="1"/>
          <p:nvPr/>
        </p:nvSpPr>
        <p:spPr>
          <a:xfrm>
            <a:off x="4825410" y="885986"/>
            <a:ext cx="42158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FFFF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Итератор</a:t>
            </a:r>
            <a:r>
              <a:rPr lang="ru-RU" sz="1800" b="0" i="0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 — это поведенческий паттерн проектирования, который даёт возможность последовательно обходить элементы составных объектов, не раскрывая их внутреннего представления.</a:t>
            </a:r>
            <a:endParaRPr lang="ru-UA" sz="1800"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178CB-FC55-4A9D-B145-0CE12380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33" y="2808995"/>
            <a:ext cx="3568227" cy="2230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FEB0AF-ACD7-4BB9-8E7A-904156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0" y="2682994"/>
            <a:ext cx="3568227" cy="22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286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B8FD80-4BE8-42E2-9EC1-8FBBC7940AF4}"/>
              </a:ext>
            </a:extLst>
          </p:cNvPr>
          <p:cNvSpPr/>
          <p:nvPr/>
        </p:nvSpPr>
        <p:spPr>
          <a:xfrm>
            <a:off x="4318591" y="4437321"/>
            <a:ext cx="4825409" cy="453656"/>
          </a:xfrm>
          <a:prstGeom prst="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8" name="Google Shape;333;p30">
            <a:extLst>
              <a:ext uri="{FF2B5EF4-FFF2-40B4-BE49-F238E27FC236}">
                <a16:creationId xmlns:a16="http://schemas.microsoft.com/office/drawing/2014/main" id="{7CDE2EDF-2227-4917-B9FD-886E7D819E2F}"/>
              </a:ext>
            </a:extLst>
          </p:cNvPr>
          <p:cNvSpPr txBox="1">
            <a:spLocks/>
          </p:cNvSpPr>
          <p:nvPr/>
        </p:nvSpPr>
        <p:spPr>
          <a:xfrm>
            <a:off x="1949687" y="252523"/>
            <a:ext cx="5244626" cy="64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ОЦЕНКИ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//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ПРИМЕНИМОСТЬ: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29CBF5-0F16-429A-BCE6-654826BA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4" y="1086427"/>
            <a:ext cx="4458374" cy="1050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0C81A-4E06-4AA0-B784-C8EF24AF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3" y="2323670"/>
            <a:ext cx="4458375" cy="461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82C5E0-03EB-467E-9D4E-414FA822A597}"/>
              </a:ext>
            </a:extLst>
          </p:cNvPr>
          <p:cNvSpPr txBox="1"/>
          <p:nvPr/>
        </p:nvSpPr>
        <p:spPr>
          <a:xfrm>
            <a:off x="1449389" y="4581765"/>
            <a:ext cx="5738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sng" dirty="0">
                <a:solidFill>
                  <a:schemeClr val="accent5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hlinkClick r:id="rId4"/>
              </a:rPr>
              <a:t>https://www.rubydoc.info/docs/rails/Arel/Visitors</a:t>
            </a:r>
            <a:endParaRPr lang="ru-UA" sz="2000" dirty="0">
              <a:solidFill>
                <a:schemeClr val="accent5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60FBF-AD92-49FD-A8E9-B94AB41CB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93" y="3011337"/>
            <a:ext cx="4458375" cy="1343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64C7A1-2E79-40FD-A87E-E61D5F95B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87" y="1086427"/>
            <a:ext cx="3438525" cy="32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1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ometric Pattern by Slidesgo">
  <a:themeElements>
    <a:clrScheme name="Simple Light">
      <a:dk1>
        <a:srgbClr val="0EC0C0"/>
      </a:dk1>
      <a:lt1>
        <a:srgbClr val="00758F"/>
      </a:lt1>
      <a:dk2>
        <a:srgbClr val="00384B"/>
      </a:dk2>
      <a:lt2>
        <a:srgbClr val="FF6B58"/>
      </a:lt2>
      <a:accent1>
        <a:srgbClr val="0EC0C0"/>
      </a:accent1>
      <a:accent2>
        <a:srgbClr val="00758F"/>
      </a:accent2>
      <a:accent3>
        <a:srgbClr val="00384B"/>
      </a:accent3>
      <a:accent4>
        <a:srgbClr val="FF6B58"/>
      </a:accent4>
      <a:accent5>
        <a:srgbClr val="FFFFFF"/>
      </a:accent5>
      <a:accent6>
        <a:srgbClr val="0EC0C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431</Words>
  <Application>Microsoft Office PowerPoint</Application>
  <PresentationFormat>On-screen Show (16:9)</PresentationFormat>
  <Paragraphs>54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Light</vt:lpstr>
      <vt:lpstr>Yu Gothic UI</vt:lpstr>
      <vt:lpstr>Wingdings</vt:lpstr>
      <vt:lpstr>Roboto</vt:lpstr>
      <vt:lpstr>Arial</vt:lpstr>
      <vt:lpstr>Roboto Medium</vt:lpstr>
      <vt:lpstr>Geometric Pattern by Slidesgo</vt:lpstr>
      <vt:lpstr>Паттерн «Посетитель»</vt:lpstr>
      <vt:lpstr>ЦЕЛИ:</vt:lpstr>
      <vt:lpstr>Суть паттерна</vt:lpstr>
      <vt:lpstr>PowerPoint Presentation</vt:lpstr>
      <vt:lpstr>ШАГИ РЕАЛИЗАЦИИ:</vt:lpstr>
      <vt:lpstr>ПРЕИМУЩЕСТВА И НЕДОСТАТКИ</vt:lpstr>
      <vt:lpstr>ОТНОШЕНИЯ С ДРУГИМИ ПАТТЕРНАМИ</vt:lpstr>
      <vt:lpstr>СУТЬ ПАТТЕРНОВ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«Посетитель»</dc:title>
  <dc:creator>human</dc:creator>
  <cp:lastModifiedBy>human</cp:lastModifiedBy>
  <cp:revision>40</cp:revision>
  <dcterms:modified xsi:type="dcterms:W3CDTF">2023-09-27T19:23:54Z</dcterms:modified>
</cp:coreProperties>
</file>