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F86F8-94C9-426A-A540-DA56E156E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C7F118-EEB9-453E-86A3-9CC438E12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B69CF7-14CC-4198-AE15-78C3D363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389-24A8-484B-B33F-921B18D69E12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160557-B8A8-4C75-AC87-430391F8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2E5F17-BC33-47AE-8F87-4BBCD93E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E033-61DD-44F4-A185-E877FE696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55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93373-F477-4DAE-B30B-89EB2130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37D090-B789-426F-A0DA-56DAE8F53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7C5075-9E32-4E88-9AA1-B3DEFE14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389-24A8-484B-B33F-921B18D69E12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31815A-4B2C-4B1D-8756-44A7C7AF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FADF6C-3C84-40C9-A68E-EB7ADF58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E033-61DD-44F4-A185-E877FE696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79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F97AC-8D88-47BE-95E9-69E67D71D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BFC726-2E13-4880-B273-26F00AA00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519B52-7A22-4BFF-9C37-C31FFDE3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389-24A8-484B-B33F-921B18D69E12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3D014-68D6-4BE1-AE2D-CA23EBDC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08F37A-7517-4440-B724-B1F1D507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E033-61DD-44F4-A185-E877FE696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2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DAB56-99B5-4285-A114-CE2679FB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8F107-979A-44C5-AAEC-6BEC3C4CA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A5C148-6E1F-4170-83C4-5B70AF1B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389-24A8-484B-B33F-921B18D69E12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3317C2-55C0-465E-A8AB-54940806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E6AF40-47A1-48E3-B585-EAA8068A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E033-61DD-44F4-A185-E877FE696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97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EC42F-803A-4EE3-B8EE-E5AE111F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BC851D-8C15-4393-A0FA-196EF151D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2ED134-9E20-47B3-B6F9-C23F3499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389-24A8-484B-B33F-921B18D69E12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D2160E-0D5A-4BC9-A844-A50B6E33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233525-390A-4A2E-8B22-6194E980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E033-61DD-44F4-A185-E877FE696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91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5188D-C25C-4226-AAF9-64796A5E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11CF69-E6B8-432F-B528-4A64208D4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AD3849-B31E-4CC7-B1A1-C2263C08F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DE3BD1-527D-44D3-8251-B8A219F7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389-24A8-484B-B33F-921B18D69E12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8B34E6-D9A1-43FB-A815-04A1F763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7C7549-B306-4F68-A00E-EAE70334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E033-61DD-44F4-A185-E877FE696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97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9330A-F1EF-414A-B741-8ADDD5A1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C8F7DC-3531-44CE-8D3C-EF12BF11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4F263B-874D-4EC0-AF60-076F48C5C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DDF716A-09DD-4555-9F09-60E91B687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D7C360-27F6-4DB1-A5E4-77FEA89E8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D94979-63F3-4C40-84BA-FD586E14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389-24A8-484B-B33F-921B18D69E12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9649848-599E-4193-8924-CC5B2F3F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6E6BFC7-3F53-478E-8E01-C23F034A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E033-61DD-44F4-A185-E877FE696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69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C1FFF-5413-4FBB-97E8-23310A80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221CEB-2A25-470B-A670-6BC56C88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389-24A8-484B-B33F-921B18D69E12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DD6D50-7468-4D2E-860D-05E9DB06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D48B82-565B-450A-ADD5-C2A5B63A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E033-61DD-44F4-A185-E877FE696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33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E3DD00-03BB-4492-A860-2EFA96FE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389-24A8-484B-B33F-921B18D69E12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C7E7A8-FE3B-4CA6-978E-C88D7AF5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EA6F03-38DC-42E6-B02A-1559631A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E033-61DD-44F4-A185-E877FE696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91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628D5-3430-4EE0-B4F2-34D3AE3E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3961BF-417E-4548-9C11-F14D67197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18F12C-41D5-41D4-811F-E19086C75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29DF11-E206-4BBF-A4C9-E2B95C5D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389-24A8-484B-B33F-921B18D69E12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B886D7-7214-4A8A-8BE3-31F260CA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DBB890-A529-459E-8F26-9F669F72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E033-61DD-44F4-A185-E877FE696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16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E693-1E0D-45CF-A92D-4D7C132C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01FF2E-4029-4A56-93FF-7C72AC125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2C0A04-ABF9-4949-AA4F-2A96E4F96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4F6E20-2DB3-44F3-8FBF-E039D24E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389-24A8-484B-B33F-921B18D69E12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E07C16-D53F-4FD0-83AB-C7B01583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8D7B2E-DB8A-41C4-B093-A45EEA64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E033-61DD-44F4-A185-E877FE696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06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76939A-95C5-4A8F-8BF7-622D4005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A4711-9EB6-4CE3-A267-6A06D92FB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178955-3875-4455-9DDE-CFDB5B581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0B389-24A8-484B-B33F-921B18D69E12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0D38FC-A37A-4EC3-91F5-0AA103F79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1A3F00-0D4E-401F-9412-A07928262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BE033-61DD-44F4-A185-E877FE696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69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1ADE5-FEC5-4181-8191-A9FB59F5A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42591"/>
            <a:ext cx="2690191" cy="667371"/>
          </a:xfrm>
        </p:spPr>
        <p:txBody>
          <a:bodyPr lIns="0" tIns="0" rIns="0" bIns="0">
            <a:normAutofit fontScale="90000"/>
          </a:bodyPr>
          <a:lstStyle/>
          <a:p>
            <a:r>
              <a:rPr lang="de-DE" dirty="0" err="1">
                <a:solidFill>
                  <a:srgbClr val="2F2771"/>
                </a:solidFill>
                <a:latin typeface="Luckiest Guy" panose="02000506000000020004" pitchFamily="2" charset="0"/>
              </a:rPr>
              <a:t>SharKie</a:t>
            </a:r>
            <a:endParaRPr lang="de-DE" dirty="0">
              <a:solidFill>
                <a:srgbClr val="2F2771"/>
              </a:solidFill>
              <a:latin typeface="Luckiest Guy" panose="02000506000000020004" pitchFamily="2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05026E-4DA7-46CD-AC18-7F60C005B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71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Luckiest Guy</vt:lpstr>
      <vt:lpstr>Office</vt:lpstr>
      <vt:lpstr>SharKie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SharKie</dc:title>
  <dc:creator>Sabine Detering</dc:creator>
  <cp:lastModifiedBy>Sabine Detering</cp:lastModifiedBy>
  <cp:revision>2</cp:revision>
  <dcterms:created xsi:type="dcterms:W3CDTF">2022-03-27T21:33:41Z</dcterms:created>
  <dcterms:modified xsi:type="dcterms:W3CDTF">2022-03-27T21:46:45Z</dcterms:modified>
</cp:coreProperties>
</file>