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09A"/>
    <a:srgbClr val="FFC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346E0-E7AD-4FF0-920E-E80D331CE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F140BA-DF13-418A-B8E6-0D80B76DE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EF5AD1-38CD-4E7C-8BA0-F60577C2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5679-CC3A-40CE-B0D7-CA1FA4C797B6}" type="datetimeFigureOut">
              <a:rPr lang="de-DE" smtClean="0"/>
              <a:t>23.02.2022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C732C-642F-4349-919B-9E1A9BF7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320D8-24C5-416A-9C3B-2E61F911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3DB5-CF8F-4CB1-9FE8-41BFB2707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881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F0BC60-9C12-4DB1-AA5E-4FD53C1F1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3D8A58-005F-4DCD-A357-70112A05C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87181C-241C-4A55-AD45-B0D67ACC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5679-CC3A-40CE-B0D7-CA1FA4C797B6}" type="datetimeFigureOut">
              <a:rPr lang="de-DE" smtClean="0"/>
              <a:t>23.02.2022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E69585-0E16-4871-A96D-B659DA816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51C0C8-B5FE-497B-BB0C-62F0E58D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3DB5-CF8F-4CB1-9FE8-41BFB2707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5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9E28983-BC03-4F53-A7DA-5D5780644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045518-25E3-4B0F-B910-6AE25AC44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E7D413-2E09-4893-9341-6F59759C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5679-CC3A-40CE-B0D7-CA1FA4C797B6}" type="datetimeFigureOut">
              <a:rPr lang="de-DE" smtClean="0"/>
              <a:t>23.02.2022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A1AA8F-7D3A-475C-A3E9-2496CD47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03E240-C6FE-463D-B2AB-10364CE4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3DB5-CF8F-4CB1-9FE8-41BFB2707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91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2EA9E-9CBF-484D-8F20-53753178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D982B6-2953-4501-A4C8-CF22D1FC5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A49E64-31EE-4FD4-85C0-800C6F79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5679-CC3A-40CE-B0D7-CA1FA4C797B6}" type="datetimeFigureOut">
              <a:rPr lang="de-DE" smtClean="0"/>
              <a:t>23.02.2022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67B1DA-C8CB-4BD8-B821-EDFC6164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8F6721-AA42-47A8-BD25-D4A99A37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3DB5-CF8F-4CB1-9FE8-41BFB2707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60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7B95C6-7C53-4490-8039-ED52AB3F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2F69DB-4ED9-4E05-B3BF-CE34065EA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E45A0F-F947-4CDE-8C24-90E04D36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5679-CC3A-40CE-B0D7-CA1FA4C797B6}" type="datetimeFigureOut">
              <a:rPr lang="de-DE" smtClean="0"/>
              <a:t>23.02.2022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45DDAD-1BAE-4B4E-AC3D-BEB97EBF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D6F6B5-F989-44C2-AFC3-F0E2D699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3DB5-CF8F-4CB1-9FE8-41BFB2707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79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86B29-C587-4562-9940-9B8F1CB1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86EBF-72DE-41B9-A163-20335DC57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C47220-9DBE-44BA-9C72-D8D2B1829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1FC6E6-2A1E-451C-A5E2-5BD33FE4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5679-CC3A-40CE-B0D7-CA1FA4C797B6}" type="datetimeFigureOut">
              <a:rPr lang="de-DE" smtClean="0"/>
              <a:t>23.02.2022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550E6D-2F56-4C71-A9D4-B9BBA88F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1B845E-94EC-46C7-9A62-69FC238B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3DB5-CF8F-4CB1-9FE8-41BFB2707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37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28FB7E-486D-4CF7-9CAA-0AAD79476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73E821-C972-4A22-B820-C0FD5677C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614CF3-A2D2-4403-9D98-C2E4174A1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457EF2-66B3-4235-9A54-75F0FBFA3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3935F6-DE4C-4989-9809-312395984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67FFE3-A2BA-4DB5-A686-C8FAE7CA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5679-CC3A-40CE-B0D7-CA1FA4C797B6}" type="datetimeFigureOut">
              <a:rPr lang="de-DE" smtClean="0"/>
              <a:t>23.02.2022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F2CDF6-A34A-4415-BA91-A462510D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1784AB0-4523-44B7-A932-5B537C5F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3DB5-CF8F-4CB1-9FE8-41BFB2707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63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9A6B96-1EEC-4430-9CC0-4C161777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46C367-5C9E-4AAA-A893-9F67BEBFD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5679-CC3A-40CE-B0D7-CA1FA4C797B6}" type="datetimeFigureOut">
              <a:rPr lang="de-DE" smtClean="0"/>
              <a:t>23.02.2022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766372-3B4B-4C64-B62A-31862538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934EC5-2554-42D3-8DA7-E58129D7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3DB5-CF8F-4CB1-9FE8-41BFB2707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41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4D9E5B5-8BFA-444D-9BDE-BADA1BF4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5679-CC3A-40CE-B0D7-CA1FA4C797B6}" type="datetimeFigureOut">
              <a:rPr lang="de-DE" smtClean="0"/>
              <a:t>23.02.2022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78FE72-60DF-4CBA-8850-8AF3ED03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0859DD-D30B-48ED-8E9B-1FA35B14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3DB5-CF8F-4CB1-9FE8-41BFB2707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75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1BD04-97FA-42CE-9E89-00575602C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4EB51E-2F76-4ED7-8E63-F18A28D1C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2DD665-5536-44B4-8C00-48EB49367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09F892-2CAC-4BC1-8B40-21D62219E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5679-CC3A-40CE-B0D7-CA1FA4C797B6}" type="datetimeFigureOut">
              <a:rPr lang="de-DE" smtClean="0"/>
              <a:t>23.02.2022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D01308-8F3A-4021-BC3B-8C0F013B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E47776-E0A7-4F6B-B585-1C2D8DDB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3DB5-CF8F-4CB1-9FE8-41BFB2707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28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A6BD8-D237-476F-9099-469EEAAD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95EB103-139E-45EF-AD41-6953A2889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E95588-D61A-4684-8FD2-EB4DF178B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25D0BC-C9CE-497F-8051-E2D8FF54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5679-CC3A-40CE-B0D7-CA1FA4C797B6}" type="datetimeFigureOut">
              <a:rPr lang="de-DE" smtClean="0"/>
              <a:t>23.02.2022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1CD5A1-EF91-4EE2-B463-F9FAFF9A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B88912-3884-48AF-9100-96054E6F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3DB5-CF8F-4CB1-9FE8-41BFB2707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11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38B379A-2248-41EF-86F9-D2550CA1D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B5E3B2-3982-4DB0-9D90-106A20958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936DB0-5C38-4573-8777-87BB75743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5679-CC3A-40CE-B0D7-CA1FA4C797B6}" type="datetimeFigureOut">
              <a:rPr lang="de-DE" smtClean="0"/>
              <a:t>23.02.2022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8765AF-C27F-47E8-9F23-488EEDB5C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1C97E7-B9CF-4A3F-B97E-F8D866F3B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83DB5-CF8F-4CB1-9FE8-41BFB2707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70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E147AFF9-5468-41F2-BD9E-9C2533D4D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  <a:extrusionClr>
                <a:schemeClr val="accent1">
                  <a:lumMod val="50000"/>
                </a:schemeClr>
              </a:extrusionClr>
            </a:sp3d>
          </a:bodyPr>
          <a:lstStyle/>
          <a:p>
            <a:r>
              <a:rPr lang="de-DE" dirty="0"/>
              <a:t>PokéDex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4C10752-2CD9-454E-A396-BDC3EA049EE2}"/>
              </a:ext>
            </a:extLst>
          </p:cNvPr>
          <p:cNvSpPr/>
          <p:nvPr/>
        </p:nvSpPr>
        <p:spPr>
          <a:xfrm>
            <a:off x="2175693" y="2000015"/>
            <a:ext cx="5288593" cy="923330"/>
          </a:xfrm>
          <a:prstGeom prst="rect">
            <a:avLst/>
          </a:prstGeom>
          <a:noFill/>
          <a:ln>
            <a:solidFill>
              <a:srgbClr val="2F309A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contourW="12700">
              <a:contourClr>
                <a:srgbClr val="2F309A"/>
              </a:contourClr>
            </a:sp3d>
          </a:bodyPr>
          <a:lstStyle/>
          <a:p>
            <a:pPr algn="ctr"/>
            <a:r>
              <a:rPr lang="de-DE" sz="5400" b="1" dirty="0">
                <a:ln w="6600">
                  <a:solidFill>
                    <a:srgbClr val="2F309A"/>
                  </a:solidFill>
                  <a:prstDash val="solid"/>
                </a:ln>
                <a:solidFill>
                  <a:srgbClr val="FFCE3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PokéDex</a:t>
            </a:r>
            <a:endParaRPr lang="de-DE" sz="5400" b="1" cap="none" spc="0" dirty="0">
              <a:ln w="6600">
                <a:solidFill>
                  <a:srgbClr val="2F309A"/>
                </a:solidFill>
                <a:prstDash val="solid"/>
              </a:ln>
              <a:solidFill>
                <a:srgbClr val="FFCE31"/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40F4F8-79D3-4942-AF40-443D02D29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904" y="398159"/>
            <a:ext cx="36861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BC0F2103-2706-4B8F-9E3F-20766E54A553}"/>
              </a:ext>
            </a:extLst>
          </p:cNvPr>
          <p:cNvSpPr/>
          <p:nvPr/>
        </p:nvSpPr>
        <p:spPr>
          <a:xfrm>
            <a:off x="7347199" y="4775086"/>
            <a:ext cx="3401444" cy="83099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/>
            <a:r>
              <a:rPr lang="de-DE" sz="5400" b="1" cap="none" spc="0" dirty="0">
                <a:ln w="63500" cap="flat">
                  <a:solidFill>
                    <a:srgbClr val="2F309A"/>
                  </a:solidFill>
                  <a:prstDash val="solid"/>
                </a:ln>
                <a:solidFill>
                  <a:srgbClr val="FFCE3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Snap ITC" panose="04040A07060A02020202" pitchFamily="82" charset="0"/>
              </a:rPr>
              <a:t>PokéDex</a:t>
            </a:r>
          </a:p>
        </p:txBody>
      </p:sp>
    </p:spTree>
    <p:extLst>
      <p:ext uri="{BB962C8B-B14F-4D97-AF65-F5344CB8AC3E}">
        <p14:creationId xmlns:p14="http://schemas.microsoft.com/office/powerpoint/2010/main" val="2066776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Snap ITC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Sabine Detering</dc:creator>
  <cp:lastModifiedBy>Sabine Detering</cp:lastModifiedBy>
  <cp:revision>1</cp:revision>
  <dcterms:created xsi:type="dcterms:W3CDTF">2022-02-23T18:31:50Z</dcterms:created>
  <dcterms:modified xsi:type="dcterms:W3CDTF">2022-02-23T21:44:31Z</dcterms:modified>
</cp:coreProperties>
</file>