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2229"/>
    <a:srgbClr val="AB2128"/>
    <a:srgbClr val="CD272F"/>
    <a:srgbClr val="4472C4"/>
    <a:srgbClr val="DC3536"/>
    <a:srgbClr val="CA24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91254F-3538-42BC-954C-040CDA8BE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F8D4D5-73C1-42FD-AB27-20E8CB0D7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3FBEDE-C62D-42C9-9F9F-7136524BD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8653-EF1E-4EF8-B2E3-B053A163D7FA}" type="datetimeFigureOut">
              <a:rPr lang="de-DE" smtClean="0"/>
              <a:t>15.04.2022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6BD5F5-7279-42EC-9FF8-988E4587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77FD4B-3ECB-473E-A987-44589CB2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E237-36BA-4CCB-9062-749E666FDF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126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526A8D-CCFA-4EF6-A0B7-3464448A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5148FE-D49A-4695-8C3B-4264006E0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41BEBE-6EB2-4A69-9D1B-66700543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8653-EF1E-4EF8-B2E3-B053A163D7FA}" type="datetimeFigureOut">
              <a:rPr lang="de-DE" smtClean="0"/>
              <a:t>15.04.2022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B605F5-A4DE-4C36-ABE0-2DDF73B8C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518335-E470-4432-98BE-815848DAC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E237-36BA-4CCB-9062-749E666FDF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980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1752DFF-13D3-469B-8A2D-79578C722A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38F135-6A9F-440F-9B3B-985E62F9B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C5851B-6752-4436-BB7A-E6BB6938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8653-EF1E-4EF8-B2E3-B053A163D7FA}" type="datetimeFigureOut">
              <a:rPr lang="de-DE" smtClean="0"/>
              <a:t>15.04.2022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42A830-5F9A-404D-A339-9F9E499BC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F215CC-DE97-45FA-BD71-F73703B86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E237-36BA-4CCB-9062-749E666FDF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6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D67DDD-53F1-4425-9F36-16012199F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650D61-7BDA-4CD3-8011-6FE771CF5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2D1514-6D2D-46ED-923F-C87F9039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8653-EF1E-4EF8-B2E3-B053A163D7FA}" type="datetimeFigureOut">
              <a:rPr lang="de-DE" smtClean="0"/>
              <a:t>15.04.2022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83A7BB-0A93-4927-9940-42BD00597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86C4B8-048B-4D31-B41E-50C34D06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E237-36BA-4CCB-9062-749E666FDF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95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4CE12B-8540-4C00-9C86-AB8ADD510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A7D2FC-C61F-45A0-B498-65452CA76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AE6B96-67C8-4EAB-85D1-A76262B60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8653-EF1E-4EF8-B2E3-B053A163D7FA}" type="datetimeFigureOut">
              <a:rPr lang="de-DE" smtClean="0"/>
              <a:t>15.04.2022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7F9CFC-0511-41AB-B04F-29CFDC8D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61322A-C76C-4EE6-9BBD-89CD03250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E237-36BA-4CCB-9062-749E666FDF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13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D5AF7C-A347-46A1-9013-E085493C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9099B2-C506-47EA-BCF2-117D5D973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5EC7C9-D4B6-4143-B111-3B297F756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CB9890-8274-4B7F-B633-FE63EA21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8653-EF1E-4EF8-B2E3-B053A163D7FA}" type="datetimeFigureOut">
              <a:rPr lang="de-DE" smtClean="0"/>
              <a:t>15.04.2022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E14562-9653-4118-A145-2541C79F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B46D14-8BC3-4CFE-8578-613C56A7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E237-36BA-4CCB-9062-749E666FDF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93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2754B-6E39-426E-84F8-084E6A214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BF1C17-AC40-4E74-B802-6D04AD649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871B0B-0674-4260-99D0-C591F56DC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05F4C2A-C996-49D0-B30E-2BF207B14B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3C29D17-2AED-4590-87BC-5542B51FB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96CADC6-FF9A-4906-9E89-D9AEF86F9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8653-EF1E-4EF8-B2E3-B053A163D7FA}" type="datetimeFigureOut">
              <a:rPr lang="de-DE" smtClean="0"/>
              <a:t>15.04.2022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6E30C72-1EB5-45D6-860A-86C2FE5E9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E470B51-2156-451D-AACF-5C8F850F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E237-36BA-4CCB-9062-749E666FDF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984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1DC53-55EE-4A99-82FA-4F3E88FAE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2BBC61-5688-415A-8412-DE51BE859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8653-EF1E-4EF8-B2E3-B053A163D7FA}" type="datetimeFigureOut">
              <a:rPr lang="de-DE" smtClean="0"/>
              <a:t>15.04.2022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022E162-2D5D-4AE9-8A40-CEDC079AD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70F63F-0E61-4411-BF61-B1CE2A34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E237-36BA-4CCB-9062-749E666FDF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75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C54D3A3-C790-474A-94FC-B8B12F68B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8653-EF1E-4EF8-B2E3-B053A163D7FA}" type="datetimeFigureOut">
              <a:rPr lang="de-DE" smtClean="0"/>
              <a:t>15.04.2022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238ACB-8BF4-4A8E-8234-CD155C36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31063E1-5EFD-4B3A-B077-6F0068405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E237-36BA-4CCB-9062-749E666FDF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46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99B04-72C9-4578-9874-A74029C3C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867341-A65B-45AF-81FE-FF9BD0BF9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17C616-2A9E-4DF7-AF18-CBB6BFF9F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0D4F4C-8663-4390-B33D-0C18E04C4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8653-EF1E-4EF8-B2E3-B053A163D7FA}" type="datetimeFigureOut">
              <a:rPr lang="de-DE" smtClean="0"/>
              <a:t>15.04.2022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0163BA-FCBC-471A-AA9C-104E8E03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9B0FF7-93E0-4891-8106-913465690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E237-36BA-4CCB-9062-749E666FDF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21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A93D56-C77F-40B4-8A88-12E82EA4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BF22401-B5A2-49A1-B141-B66A22859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31B6CB-FB20-41FF-BA11-DBDE40DF8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BAC6E3-A67A-4959-B37B-0E23C0628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8653-EF1E-4EF8-B2E3-B053A163D7FA}" type="datetimeFigureOut">
              <a:rPr lang="de-DE" smtClean="0"/>
              <a:t>15.04.2022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E4D102-AC3C-4A29-966D-4D0966ED5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E37489-5485-4C02-9A0B-E713BA1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AE237-36BA-4CCB-9062-749E666FDF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20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40A0C1E-A3BB-4AED-84A2-A8A5920CE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A9E6EC-5720-4B40-8F48-42679F7F9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11AE3D-7217-41C2-9925-52CC85314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F8653-EF1E-4EF8-B2E3-B053A163D7FA}" type="datetimeFigureOut">
              <a:rPr lang="de-DE" smtClean="0"/>
              <a:t>15.04.2022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1874DC-958B-4EFA-85F0-200711385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47B323-A9B1-4476-86BD-E5C797A13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AE237-36BA-4CCB-9062-749E666FDF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05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07FD3C68-7D82-42CC-8168-EB81E4143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00000">
            <a:off x="3153384" y="1883482"/>
            <a:ext cx="1400368" cy="2191880"/>
          </a:xfrm>
          <a:prstGeom prst="rect">
            <a:avLst/>
          </a:prstGeom>
        </p:spPr>
      </p:pic>
      <p:pic>
        <p:nvPicPr>
          <p:cNvPr id="7" name="Grafik 6" descr="Ein Bild, das Text, ClipArt, Screenshot enthält.&#10;&#10;Automatisch generierte Beschreibung">
            <a:extLst>
              <a:ext uri="{FF2B5EF4-FFF2-40B4-BE49-F238E27FC236}">
                <a16:creationId xmlns:a16="http://schemas.microsoft.com/office/drawing/2014/main" id="{705C266F-F623-43B7-B7A8-738BBA008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00000">
            <a:off x="2973899" y="3111654"/>
            <a:ext cx="1400370" cy="217200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1ABDF2A-D891-458E-9A17-AE41CB8A4E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00000">
            <a:off x="7392610" y="1883481"/>
            <a:ext cx="1400369" cy="219188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3A5F144-EDE1-4357-8478-E893FA2CFB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00000">
            <a:off x="7248724" y="3109328"/>
            <a:ext cx="1400369" cy="2191882"/>
          </a:xfrm>
          <a:prstGeom prst="rect">
            <a:avLst/>
          </a:prstGeom>
        </p:spPr>
      </p:pic>
      <p:pic>
        <p:nvPicPr>
          <p:cNvPr id="13" name="Grafik 12" descr="Ein Bild, das dunkel enthält.&#10;&#10;Automatisch generierte Beschreibung">
            <a:extLst>
              <a:ext uri="{FF2B5EF4-FFF2-40B4-BE49-F238E27FC236}">
                <a16:creationId xmlns:a16="http://schemas.microsoft.com/office/drawing/2014/main" id="{0C2C6A89-924C-4245-AE81-4960BCEED39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92" b="-9704"/>
          <a:stretch/>
        </p:blipFill>
        <p:spPr>
          <a:xfrm>
            <a:off x="2779943" y="906162"/>
            <a:ext cx="6236698" cy="5951838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A0DCFBF9-3C9D-452D-8375-6ACCB1178CDC}"/>
              </a:ext>
            </a:extLst>
          </p:cNvPr>
          <p:cNvSpPr txBox="1"/>
          <p:nvPr/>
        </p:nvSpPr>
        <p:spPr>
          <a:xfrm>
            <a:off x="4407243" y="2240692"/>
            <a:ext cx="2982098" cy="2325359"/>
          </a:xfrm>
          <a:prstGeom prst="rect">
            <a:avLst/>
          </a:prstGeom>
          <a:noFill/>
        </p:spPr>
        <p:txBody>
          <a:bodyPr wrap="none" rtlCol="0">
            <a:prstTxWarp prst="textCanDown">
              <a:avLst>
                <a:gd name="adj" fmla="val 15578"/>
              </a:avLst>
            </a:prstTxWarp>
            <a:spAutoFit/>
          </a:bodyPr>
          <a:lstStyle/>
          <a:p>
            <a:pPr algn="ctr"/>
            <a:r>
              <a:rPr lang="de-DE" sz="66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de-DE" sz="6600" dirty="0">
                <a:solidFill>
                  <a:schemeClr val="bg1"/>
                </a:solidFill>
                <a:latin typeface="Matura MT Script Capitals" panose="03020802060602070202" pitchFamily="66" charset="0"/>
                <a:cs typeface="Arial" panose="020B0604020202020204" pitchFamily="34" charset="0"/>
              </a:rPr>
              <a:t>Ring </a:t>
            </a:r>
          </a:p>
          <a:p>
            <a:pPr algn="ctr"/>
            <a:r>
              <a:rPr lang="de-DE" sz="4000" dirty="0" err="1">
                <a:solidFill>
                  <a:schemeClr val="bg1"/>
                </a:solidFill>
                <a:latin typeface="Matura MT Script Capitals" panose="03020802060602070202" pitchFamily="66" charset="0"/>
                <a:cs typeface="Arial" panose="020B0604020202020204" pitchFamily="34" charset="0"/>
              </a:rPr>
              <a:t>of</a:t>
            </a:r>
            <a:endParaRPr lang="de-DE" sz="4000" dirty="0">
              <a:solidFill>
                <a:schemeClr val="bg1"/>
              </a:solidFill>
              <a:latin typeface="Matura MT Script Capitals" panose="03020802060602070202" pitchFamily="66" charset="0"/>
              <a:cs typeface="Arial" panose="020B0604020202020204" pitchFamily="34" charset="0"/>
            </a:endParaRPr>
          </a:p>
          <a:p>
            <a:pPr algn="ctr"/>
            <a:r>
              <a:rPr lang="de-DE" sz="6600" dirty="0">
                <a:solidFill>
                  <a:schemeClr val="bg1"/>
                </a:solidFill>
                <a:latin typeface="Matura MT Script Capitals" panose="03020802060602070202" pitchFamily="66" charset="0"/>
                <a:cs typeface="Arial" panose="020B0604020202020204" pitchFamily="34" charset="0"/>
              </a:rPr>
              <a:t> </a:t>
            </a:r>
            <a:r>
              <a:rPr lang="de-DE" sz="6600" dirty="0" err="1">
                <a:solidFill>
                  <a:schemeClr val="bg1"/>
                </a:solidFill>
                <a:latin typeface="Matura MT Script Capitals" panose="03020802060602070202" pitchFamily="66" charset="0"/>
                <a:cs typeface="Arial" panose="020B0604020202020204" pitchFamily="34" charset="0"/>
              </a:rPr>
              <a:t>Fire</a:t>
            </a:r>
            <a:r>
              <a:rPr lang="de-DE" sz="6600" dirty="0">
                <a:solidFill>
                  <a:schemeClr val="bg1"/>
                </a:solidFill>
                <a:latin typeface="Matura MT Script Capitals" panose="03020802060602070202" pitchFamily="66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145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0CA4395-6029-472D-A9F1-3B34B28564D0}"/>
              </a:ext>
            </a:extLst>
          </p:cNvPr>
          <p:cNvGrpSpPr/>
          <p:nvPr/>
        </p:nvGrpSpPr>
        <p:grpSpPr>
          <a:xfrm>
            <a:off x="2364308" y="1828800"/>
            <a:ext cx="2456170" cy="2317172"/>
            <a:chOff x="2364308" y="1828800"/>
            <a:chExt cx="2428074" cy="2317172"/>
          </a:xfrm>
        </p:grpSpPr>
        <p:pic>
          <p:nvPicPr>
            <p:cNvPr id="2" name="Grafik 1" descr="Ein Bild, das dunkel enthält.&#10;&#10;Automatisch generierte Beschreibung">
              <a:extLst>
                <a:ext uri="{FF2B5EF4-FFF2-40B4-BE49-F238E27FC236}">
                  <a16:creationId xmlns:a16="http://schemas.microsoft.com/office/drawing/2014/main" id="{2FD68DBB-AE46-4CC6-99A9-05A78A6405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892" b="-9704"/>
            <a:stretch/>
          </p:blipFill>
          <p:spPr>
            <a:xfrm>
              <a:off x="2364308" y="1828800"/>
              <a:ext cx="2428074" cy="2317172"/>
            </a:xfrm>
            <a:prstGeom prst="rect">
              <a:avLst/>
            </a:prstGeom>
          </p:spPr>
        </p:pic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AE1930C5-2CD7-4117-9669-3FA4B9B4A3E4}"/>
                </a:ext>
              </a:extLst>
            </p:cNvPr>
            <p:cNvSpPr txBox="1"/>
            <p:nvPr/>
          </p:nvSpPr>
          <p:spPr>
            <a:xfrm>
              <a:off x="2868982" y="2518148"/>
              <a:ext cx="141872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3600" dirty="0" err="1">
                  <a:solidFill>
                    <a:schemeClr val="bg1"/>
                  </a:solidFill>
                  <a:latin typeface="Matura MT Script Capitals" panose="03020802060602070202" pitchFamily="66" charset="0"/>
                  <a:cs typeface="Arial" panose="020B0604020202020204" pitchFamily="34" charset="0"/>
                </a:rPr>
                <a:t>RoF</a:t>
              </a:r>
              <a:endParaRPr lang="de-DE" sz="3600" dirty="0">
                <a:solidFill>
                  <a:schemeClr val="bg1"/>
                </a:solidFill>
                <a:latin typeface="Matura MT Script Capitals" panose="03020802060602070202" pitchFamily="66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977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CEA4F806-73D8-49B3-8864-F0C21B96F1BF}"/>
              </a:ext>
            </a:extLst>
          </p:cNvPr>
          <p:cNvGrpSpPr/>
          <p:nvPr/>
        </p:nvGrpSpPr>
        <p:grpSpPr>
          <a:xfrm>
            <a:off x="1886464" y="815546"/>
            <a:ext cx="3810000" cy="5532120"/>
            <a:chOff x="1886464" y="815546"/>
            <a:chExt cx="3810000" cy="5532120"/>
          </a:xfrm>
        </p:grpSpPr>
        <p:sp>
          <p:nvSpPr>
            <p:cNvPr id="2" name="Rechteck: abgerundete Ecken 1">
              <a:extLst>
                <a:ext uri="{FF2B5EF4-FFF2-40B4-BE49-F238E27FC236}">
                  <a16:creationId xmlns:a16="http://schemas.microsoft.com/office/drawing/2014/main" id="{F90377C3-4C18-4ABD-BB1A-23786D7683DE}"/>
                </a:ext>
              </a:extLst>
            </p:cNvPr>
            <p:cNvSpPr/>
            <p:nvPr/>
          </p:nvSpPr>
          <p:spPr>
            <a:xfrm>
              <a:off x="1886464" y="815546"/>
              <a:ext cx="3810000" cy="5532120"/>
            </a:xfrm>
            <a:prstGeom prst="roundRect">
              <a:avLst/>
            </a:prstGeom>
            <a:solidFill>
              <a:srgbClr val="B4222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A4D6D50B-AAE3-417F-9569-4B10EDD2BB77}"/>
                </a:ext>
              </a:extLst>
            </p:cNvPr>
            <p:cNvSpPr/>
            <p:nvPr/>
          </p:nvSpPr>
          <p:spPr>
            <a:xfrm>
              <a:off x="2151508" y="1017311"/>
              <a:ext cx="3279913" cy="5128591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D7899317-A096-4660-B959-1C2BAEF3ACBD}"/>
                </a:ext>
              </a:extLst>
            </p:cNvPr>
            <p:cNvSpPr/>
            <p:nvPr/>
          </p:nvSpPr>
          <p:spPr>
            <a:xfrm>
              <a:off x="2350290" y="1196484"/>
              <a:ext cx="2882348" cy="4770245"/>
            </a:xfrm>
            <a:prstGeom prst="roundRect">
              <a:avLst/>
            </a:prstGeom>
            <a:blipFill>
              <a:blip r:embed="rId2"/>
              <a:stretch>
                <a:fillRect/>
              </a:stretch>
            </a:blip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C375D1F2-AC5B-4444-B4E7-7699CA73EFEF}"/>
                </a:ext>
              </a:extLst>
            </p:cNvPr>
            <p:cNvSpPr/>
            <p:nvPr/>
          </p:nvSpPr>
          <p:spPr>
            <a:xfrm>
              <a:off x="2151508" y="1017311"/>
              <a:ext cx="3279913" cy="5128591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893076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Abadi</vt:lpstr>
      <vt:lpstr>Arial</vt:lpstr>
      <vt:lpstr>Calibri</vt:lpstr>
      <vt:lpstr>Calibri Light</vt:lpstr>
      <vt:lpstr>Matura MT Script Capitals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Sabine Detering</dc:creator>
  <cp:lastModifiedBy>Sabine Detering</cp:lastModifiedBy>
  <cp:revision>3</cp:revision>
  <dcterms:created xsi:type="dcterms:W3CDTF">2022-04-09T17:18:51Z</dcterms:created>
  <dcterms:modified xsi:type="dcterms:W3CDTF">2022-04-15T01:15:02Z</dcterms:modified>
</cp:coreProperties>
</file>