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3536"/>
    <a:srgbClr val="CA24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3" d="100"/>
          <a:sy n="93" d="100"/>
        </p:scale>
        <p:origin x="18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91254F-3538-42BC-954C-040CDA8BE6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7F8D4D5-73C1-42FD-AB27-20E8CB0D70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83FBEDE-C62D-42C9-9F9F-7136524BD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F8653-EF1E-4EF8-B2E3-B053A163D7FA}" type="datetimeFigureOut">
              <a:rPr lang="de-DE" smtClean="0"/>
              <a:t>09.04.2022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C6BD5F5-7279-42EC-9FF8-988E45878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877FD4B-3ECB-473E-A987-44589CB20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AE237-36BA-4CCB-9062-749E666FDF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0126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526A8D-CCFA-4EF6-A0B7-3464448A8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25148FE-D49A-4695-8C3B-4264006E01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E41BEBE-6EB2-4A69-9D1B-667005430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F8653-EF1E-4EF8-B2E3-B053A163D7FA}" type="datetimeFigureOut">
              <a:rPr lang="de-DE" smtClean="0"/>
              <a:t>09.04.2022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0B605F5-A4DE-4C36-ABE0-2DDF73B8C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E518335-E470-4432-98BE-815848DAC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AE237-36BA-4CCB-9062-749E666FDF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9803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1752DFF-13D3-469B-8A2D-79578C722A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338F135-6A9F-440F-9B3B-985E62F9B2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FC5851B-6752-4436-BB7A-E6BB69380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F8653-EF1E-4EF8-B2E3-B053A163D7FA}" type="datetimeFigureOut">
              <a:rPr lang="de-DE" smtClean="0"/>
              <a:t>09.04.2022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642A830-5F9A-404D-A339-9F9E499BC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EF215CC-DE97-45FA-BD71-F73703B86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AE237-36BA-4CCB-9062-749E666FDF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866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D67DDD-53F1-4425-9F36-16012199F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2650D61-7BDA-4CD3-8011-6FE771CF5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22D1514-6D2D-46ED-923F-C87F90391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F8653-EF1E-4EF8-B2E3-B053A163D7FA}" type="datetimeFigureOut">
              <a:rPr lang="de-DE" smtClean="0"/>
              <a:t>09.04.2022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483A7BB-0A93-4927-9940-42BD00597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386C4B8-048B-4D31-B41E-50C34D068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AE237-36BA-4CCB-9062-749E666FDF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2955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4CE12B-8540-4C00-9C86-AB8ADD510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BA7D2FC-C61F-45A0-B498-65452CA764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9AE6B96-67C8-4EAB-85D1-A76262B60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F8653-EF1E-4EF8-B2E3-B053A163D7FA}" type="datetimeFigureOut">
              <a:rPr lang="de-DE" smtClean="0"/>
              <a:t>09.04.2022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07F9CFC-0511-41AB-B04F-29CFDC8D6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761322A-C76C-4EE6-9BBD-89CD03250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AE237-36BA-4CCB-9062-749E666FDF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2137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D5AF7C-A347-46A1-9013-E085493CD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19099B2-C506-47EA-BCF2-117D5D9731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C5EC7C9-D4B6-4143-B111-3B297F756D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FCB9890-8274-4B7F-B633-FE63EA21C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F8653-EF1E-4EF8-B2E3-B053A163D7FA}" type="datetimeFigureOut">
              <a:rPr lang="de-DE" smtClean="0"/>
              <a:t>09.04.2022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4E14562-9653-4118-A145-2541C79F9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9B46D14-8BC3-4CFE-8578-613C56A7A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AE237-36BA-4CCB-9062-749E666FDF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1931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82754B-6E39-426E-84F8-084E6A214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5BF1C17-AC40-4E74-B802-6D04AD649A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9871B0B-0674-4260-99D0-C591F56DC3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05F4C2A-C996-49D0-B30E-2BF207B14B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3C29D17-2AED-4590-87BC-5542B51FBA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96CADC6-FF9A-4906-9E89-D9AEF86F9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F8653-EF1E-4EF8-B2E3-B053A163D7FA}" type="datetimeFigureOut">
              <a:rPr lang="de-DE" smtClean="0"/>
              <a:t>09.04.2022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6E30C72-1EB5-45D6-860A-86C2FE5E9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E470B51-2156-451D-AACF-5C8F850F5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AE237-36BA-4CCB-9062-749E666FDF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9845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81DC53-55EE-4A99-82FA-4F3E88FAE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02BBC61-5688-415A-8412-DE51BE859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F8653-EF1E-4EF8-B2E3-B053A163D7FA}" type="datetimeFigureOut">
              <a:rPr lang="de-DE" smtClean="0"/>
              <a:t>09.04.2022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022E162-2D5D-4AE9-8A40-CEDC079AD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370F63F-0E61-4411-BF61-B1CE2A34D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AE237-36BA-4CCB-9062-749E666FDF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1758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C54D3A3-C790-474A-94FC-B8B12F68B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F8653-EF1E-4EF8-B2E3-B053A163D7FA}" type="datetimeFigureOut">
              <a:rPr lang="de-DE" smtClean="0"/>
              <a:t>09.04.2022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A238ACB-8BF4-4A8E-8234-CD155C36C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31063E1-5EFD-4B3A-B077-6F0068405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AE237-36BA-4CCB-9062-749E666FDF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6468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799B04-72C9-4578-9874-A74029C3C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1867341-A65B-45AF-81FE-FF9BD0BF91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917C616-2A9E-4DF7-AF18-CBB6BFF9FD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20D4F4C-8663-4390-B33D-0C18E04C4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F8653-EF1E-4EF8-B2E3-B053A163D7FA}" type="datetimeFigureOut">
              <a:rPr lang="de-DE" smtClean="0"/>
              <a:t>09.04.2022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80163BA-FCBC-471A-AA9C-104E8E03B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B9B0FF7-93E0-4891-8106-913465690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AE237-36BA-4CCB-9062-749E666FDF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3216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A93D56-C77F-40B4-8A88-12E82EA46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BF22401-B5A2-49A1-B141-B66A228595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B31B6CB-FB20-41FF-BA11-DBDE40DF8E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1BAC6E3-A67A-4959-B37B-0E23C0628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F8653-EF1E-4EF8-B2E3-B053A163D7FA}" type="datetimeFigureOut">
              <a:rPr lang="de-DE" smtClean="0"/>
              <a:t>09.04.2022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DE4D102-AC3C-4A29-966D-4D0966ED5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8E37489-5485-4C02-9A0B-E713BA1F7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AE237-36BA-4CCB-9062-749E666FDF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0209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40A0C1E-A3BB-4AED-84A2-A8A5920CE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9A9E6EC-5720-4B40-8F48-42679F7F95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C11AE3D-7217-41C2-9925-52CC85314A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1F8653-EF1E-4EF8-B2E3-B053A163D7FA}" type="datetimeFigureOut">
              <a:rPr lang="de-DE" smtClean="0"/>
              <a:t>09.04.2022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21874DC-958B-4EFA-85F0-2007113851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647B323-A9B1-4476-86BD-E5C797A132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4AE237-36BA-4CCB-9062-749E666FDF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2053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Text, ClipArt enthält.&#10;&#10;Automatisch generierte Beschreibung">
            <a:extLst>
              <a:ext uri="{FF2B5EF4-FFF2-40B4-BE49-F238E27FC236}">
                <a16:creationId xmlns:a16="http://schemas.microsoft.com/office/drawing/2014/main" id="{07FD3C68-7D82-42CC-8168-EB81E4143F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200000">
            <a:off x="3153384" y="1883482"/>
            <a:ext cx="1400368" cy="2191880"/>
          </a:xfrm>
          <a:prstGeom prst="rect">
            <a:avLst/>
          </a:prstGeom>
        </p:spPr>
      </p:pic>
      <p:pic>
        <p:nvPicPr>
          <p:cNvPr id="7" name="Grafik 6" descr="Ein Bild, das Text, ClipArt, Screenshot enthält.&#10;&#10;Automatisch generierte Beschreibung">
            <a:extLst>
              <a:ext uri="{FF2B5EF4-FFF2-40B4-BE49-F238E27FC236}">
                <a16:creationId xmlns:a16="http://schemas.microsoft.com/office/drawing/2014/main" id="{705C266F-F623-43B7-B7A8-738BBA0084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200000">
            <a:off x="2973899" y="3111654"/>
            <a:ext cx="1400370" cy="2172003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61ABDF2A-D891-458E-9A17-AE41CB8A4E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400000">
            <a:off x="7392610" y="1883481"/>
            <a:ext cx="1400369" cy="2191882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63A5F144-EDE1-4357-8478-E893FA2CFB1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400000">
            <a:off x="7248724" y="3109328"/>
            <a:ext cx="1400369" cy="2191882"/>
          </a:xfrm>
          <a:prstGeom prst="rect">
            <a:avLst/>
          </a:prstGeom>
        </p:spPr>
      </p:pic>
      <p:pic>
        <p:nvPicPr>
          <p:cNvPr id="13" name="Grafik 12" descr="Ein Bild, das dunkel enthält.&#10;&#10;Automatisch generierte Beschreibung">
            <a:extLst>
              <a:ext uri="{FF2B5EF4-FFF2-40B4-BE49-F238E27FC236}">
                <a16:creationId xmlns:a16="http://schemas.microsoft.com/office/drawing/2014/main" id="{0C2C6A89-924C-4245-AE81-4960BCEED39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92" b="-9704"/>
          <a:stretch/>
        </p:blipFill>
        <p:spPr>
          <a:xfrm>
            <a:off x="2779943" y="906162"/>
            <a:ext cx="6236698" cy="5951838"/>
          </a:xfrm>
          <a:prstGeom prst="rect">
            <a:avLst/>
          </a:prstGeom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A0DCFBF9-3C9D-452D-8375-6ACCB1178CDC}"/>
              </a:ext>
            </a:extLst>
          </p:cNvPr>
          <p:cNvSpPr txBox="1"/>
          <p:nvPr/>
        </p:nvSpPr>
        <p:spPr>
          <a:xfrm>
            <a:off x="4407243" y="2240692"/>
            <a:ext cx="2982098" cy="2325359"/>
          </a:xfrm>
          <a:prstGeom prst="rect">
            <a:avLst/>
          </a:prstGeom>
          <a:noFill/>
        </p:spPr>
        <p:txBody>
          <a:bodyPr wrap="none" rtlCol="0">
            <a:prstTxWarp prst="textCanDown">
              <a:avLst>
                <a:gd name="adj" fmla="val 15578"/>
              </a:avLst>
            </a:prstTxWarp>
            <a:spAutoFit/>
          </a:bodyPr>
          <a:lstStyle/>
          <a:p>
            <a:pPr algn="ctr"/>
            <a:r>
              <a:rPr lang="de-DE" sz="6600" dirty="0">
                <a:solidFill>
                  <a:schemeClr val="bg1"/>
                </a:solidFill>
                <a:latin typeface="Abadi" panose="020B0604020104020204" pitchFamily="34" charset="0"/>
              </a:rPr>
              <a:t> </a:t>
            </a:r>
            <a:r>
              <a:rPr lang="de-DE" sz="6600" dirty="0">
                <a:solidFill>
                  <a:schemeClr val="bg1"/>
                </a:solidFill>
                <a:latin typeface="Matura MT Script Capitals" panose="03020802060602070202" pitchFamily="66" charset="0"/>
                <a:cs typeface="Arial" panose="020B0604020202020204" pitchFamily="34" charset="0"/>
              </a:rPr>
              <a:t>Ring </a:t>
            </a:r>
          </a:p>
          <a:p>
            <a:pPr algn="ctr"/>
            <a:r>
              <a:rPr lang="de-DE" sz="4000" dirty="0" err="1">
                <a:solidFill>
                  <a:schemeClr val="bg1"/>
                </a:solidFill>
                <a:latin typeface="Matura MT Script Capitals" panose="03020802060602070202" pitchFamily="66" charset="0"/>
                <a:cs typeface="Arial" panose="020B0604020202020204" pitchFamily="34" charset="0"/>
              </a:rPr>
              <a:t>of</a:t>
            </a:r>
            <a:endParaRPr lang="de-DE" sz="4000" dirty="0">
              <a:solidFill>
                <a:schemeClr val="bg1"/>
              </a:solidFill>
              <a:latin typeface="Matura MT Script Capitals" panose="03020802060602070202" pitchFamily="66" charset="0"/>
              <a:cs typeface="Arial" panose="020B0604020202020204" pitchFamily="34" charset="0"/>
            </a:endParaRPr>
          </a:p>
          <a:p>
            <a:pPr algn="ctr"/>
            <a:r>
              <a:rPr lang="de-DE" sz="6600" dirty="0">
                <a:solidFill>
                  <a:schemeClr val="bg1"/>
                </a:solidFill>
                <a:latin typeface="Matura MT Script Capitals" panose="03020802060602070202" pitchFamily="66" charset="0"/>
                <a:cs typeface="Arial" panose="020B0604020202020204" pitchFamily="34" charset="0"/>
              </a:rPr>
              <a:t> </a:t>
            </a:r>
            <a:r>
              <a:rPr lang="de-DE" sz="6600" dirty="0" err="1">
                <a:solidFill>
                  <a:schemeClr val="bg1"/>
                </a:solidFill>
                <a:latin typeface="Matura MT Script Capitals" panose="03020802060602070202" pitchFamily="66" charset="0"/>
                <a:cs typeface="Arial" panose="020B0604020202020204" pitchFamily="34" charset="0"/>
              </a:rPr>
              <a:t>Fire</a:t>
            </a:r>
            <a:r>
              <a:rPr lang="de-DE" sz="6600" dirty="0">
                <a:solidFill>
                  <a:schemeClr val="bg1"/>
                </a:solidFill>
                <a:latin typeface="Matura MT Script Capitals" panose="03020802060602070202" pitchFamily="66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51456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Breitbild</PresentationFormat>
  <Paragraphs>3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7" baseType="lpstr">
      <vt:lpstr>Abadi</vt:lpstr>
      <vt:lpstr>Arial</vt:lpstr>
      <vt:lpstr>Calibri</vt:lpstr>
      <vt:lpstr>Calibri Light</vt:lpstr>
      <vt:lpstr>Matura MT Script Capitals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Sabine Detering</dc:creator>
  <cp:lastModifiedBy>Sabine Detering</cp:lastModifiedBy>
  <cp:revision>2</cp:revision>
  <dcterms:created xsi:type="dcterms:W3CDTF">2022-04-09T17:18:51Z</dcterms:created>
  <dcterms:modified xsi:type="dcterms:W3CDTF">2022-04-09T22:06:07Z</dcterms:modified>
</cp:coreProperties>
</file>