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214F-2886-4852-95EE-3D5270507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03ABF-C168-43BC-AFC9-08B16C0D3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0592-80F6-49AB-8BF6-0D48F0C0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E202-B2E7-42FE-AA89-112E2B59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870D-1A36-44A1-9F6E-C6F9CE21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C462-B88E-4241-A092-7BEB5975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1461-51B4-417C-9288-1472E5BD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C636-235C-40D6-B5EC-7B152069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AFF6-DB83-48A6-B7BF-0F08B66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3337-FF02-40B1-8D13-DC30608A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055AE-B8EB-4D9B-97DB-9BCFF2056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BFD2F-9E10-44FD-A9ED-22AB6B88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C6321-82B5-4694-9F75-A2E31654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440E-4059-4980-B142-FE8A1559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9106C-3372-46BB-B5C7-7858CC86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4F01-5171-43C2-94B5-DC1B332C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7214-CE81-44DF-BF03-38D9A2FA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1AA3-8797-49B6-AAEE-CEA2D3C7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6772-A297-4D9B-ACF4-0EC8770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472D-E7A4-4AC8-8C0C-E920D977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8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7E70-A18C-4EAE-91F9-BFC27CD6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9842-EF65-4C46-9CDC-D4B7B84F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E067-18CF-45B7-A3A1-E60BF943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B104-7D4F-43E7-A0AB-6BF3811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422B3-8940-4F09-9588-B74D7202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BD8A-3215-4F4A-848E-76F6CD27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BB3F-FD8C-44A4-8434-D7AC4FFA6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5EE15-9C2F-4919-885F-5D845762D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4DDC9-4E52-4F0A-A89B-1EB88B1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3049A-8B0B-4036-968F-51F194B3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14C2A-AA58-452E-8114-2E24C024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1B51-F79A-45ED-8F7A-2890F9DB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7BB5-5E99-415A-A9FE-6AA71196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FF01A-80D5-4C4C-A690-EC4A86AD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85C2E-F292-4059-9F5E-FFF2DC099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DB443-871B-4760-8A95-86E1E04BA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FD54E-CF7C-4203-A118-C9F144C6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A19A0-BDED-40CE-957A-032687B2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50829-C662-44D8-9500-9B24D2F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3349-1AA9-444C-9E80-52D81043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2A539-E4DE-474F-B6D4-4627674C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FEDED-AFED-4D54-9D2F-2ADB70C6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6A667-306A-4CD0-8242-1F280273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9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F9DBB-B6B6-482F-82AC-B492AAB7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40CDF-96C2-407D-BCD9-C6E8F650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DC73F-EF66-4C43-AEE4-EFE095FA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BB22-3C51-44AA-A8F3-853FE164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1DC4-57E1-4450-805D-3ABC2A2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B3CF5-FB98-4BBA-B625-988F5CD5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E7AF-6C08-4ABC-BC3A-619E8C06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62F5B-ABB3-493A-98C1-9B4CF217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A2BD2-9352-4A0F-AE4C-D4086F59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E372-A716-4F6D-88AC-817C66F9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DA02-6D23-46C8-ADFB-5E08037CA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3C2B3-D520-4842-8422-2A2D2E10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11BBE-3641-4EE1-ADF9-B86244B5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5144-B01E-443A-99E4-1AF60293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4884-4D99-46B1-91DF-F152F8BF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66D5-6A16-4A69-A4D3-B040539E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6E9F-2296-4D25-BC5F-19CB26AC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46BB-D565-4E2A-840D-2996A3CE8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6EEC-DC9A-49CD-9F62-24D478B2E3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7240-5EE0-46AF-BE1A-EBBAD9E9E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BD016-1C55-4C40-B542-8A5E88D9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05EB7-BF72-49AA-8994-1E6598D3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A35-03AE-411F-BABB-B043E9A43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HBHC Varroa Decision Support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CF9B4-24E4-471A-9182-382A7C898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 </a:t>
            </a:r>
          </a:p>
        </p:txBody>
      </p:sp>
    </p:spTree>
    <p:extLst>
      <p:ext uri="{BB962C8B-B14F-4D97-AF65-F5344CB8AC3E}">
        <p14:creationId xmlns:p14="http://schemas.microsoft.com/office/powerpoint/2010/main" val="217343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ApiLife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Decision Tree options:</a:t>
            </a:r>
          </a:p>
          <a:p>
            <a:r>
              <a:rPr lang="en-US" dirty="0"/>
              <a:t>OAE^	OAEP	SAE^	SAEP</a:t>
            </a:r>
          </a:p>
          <a:p>
            <a:r>
              <a:rPr lang="en-US" dirty="0" err="1"/>
              <a:t>OAEv</a:t>
            </a:r>
            <a:r>
              <a:rPr lang="en-US" dirty="0"/>
              <a:t>		</a:t>
            </a:r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OBE^	OBEP 	SBE^	SBEP</a:t>
            </a:r>
          </a:p>
          <a:p>
            <a:r>
              <a:rPr lang="en-US" dirty="0" err="1"/>
              <a:t>OBEv</a:t>
            </a:r>
            <a:r>
              <a:rPr lang="en-US" dirty="0"/>
              <a:t>		</a:t>
            </a:r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OSBAE^vP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752A-1FC8-42CA-A1DA-5C987586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Mite Away Quick Strips (MAQS)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Decision Tree options:</a:t>
            </a:r>
          </a:p>
          <a:p>
            <a:r>
              <a:rPr lang="en-US" dirty="0"/>
              <a:t>OAH^	OAHP	SAH^	SAHP	OAE^	OAEP	SAE^	SAEP</a:t>
            </a:r>
          </a:p>
          <a:p>
            <a:r>
              <a:rPr lang="en-US" dirty="0" err="1"/>
              <a:t>OAHv</a:t>
            </a:r>
            <a:r>
              <a:rPr lang="en-US" dirty="0"/>
              <a:t>		</a:t>
            </a:r>
            <a:r>
              <a:rPr lang="en-US" dirty="0" err="1"/>
              <a:t>SAHv</a:t>
            </a:r>
            <a:r>
              <a:rPr lang="en-US" dirty="0"/>
              <a:t>		</a:t>
            </a:r>
            <a:r>
              <a:rPr lang="en-US" dirty="0" err="1"/>
              <a:t>OAEv</a:t>
            </a:r>
            <a:r>
              <a:rPr lang="en-US" dirty="0"/>
              <a:t>		</a:t>
            </a:r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OBH^	OBHP	SBH^	SBHP	OBE^	OBEP 	SBE^	SBEP</a:t>
            </a:r>
          </a:p>
          <a:p>
            <a:r>
              <a:rPr lang="en-US" dirty="0" err="1"/>
              <a:t>OBHv</a:t>
            </a:r>
            <a:r>
              <a:rPr lang="en-US" dirty="0"/>
              <a:t>		</a:t>
            </a:r>
            <a:r>
              <a:rPr lang="en-US" dirty="0" err="1"/>
              <a:t>SBHv</a:t>
            </a:r>
            <a:r>
              <a:rPr lang="en-US" dirty="0"/>
              <a:t>		</a:t>
            </a:r>
            <a:r>
              <a:rPr lang="en-US" dirty="0" err="1"/>
              <a:t>OBEv</a:t>
            </a:r>
            <a:r>
              <a:rPr lang="en-US" dirty="0"/>
              <a:t>		</a:t>
            </a:r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OSBAHE^vP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6BBE-E532-44C1-923D-05015EA1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7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FormicPro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Decision Tree options:</a:t>
            </a:r>
          </a:p>
          <a:p>
            <a:r>
              <a:rPr lang="en-US" dirty="0"/>
              <a:t>OAH^	OAHP	SAH^	SAHP	OAE^	OAEP	SAE^	SAEP</a:t>
            </a:r>
          </a:p>
          <a:p>
            <a:r>
              <a:rPr lang="en-US" dirty="0" err="1"/>
              <a:t>OAHv</a:t>
            </a:r>
            <a:r>
              <a:rPr lang="en-US" dirty="0"/>
              <a:t>		</a:t>
            </a:r>
            <a:r>
              <a:rPr lang="en-US" dirty="0" err="1"/>
              <a:t>SAHv</a:t>
            </a:r>
            <a:r>
              <a:rPr lang="en-US" dirty="0"/>
              <a:t>		</a:t>
            </a:r>
            <a:r>
              <a:rPr lang="en-US" dirty="0" err="1"/>
              <a:t>OAEv</a:t>
            </a:r>
            <a:r>
              <a:rPr lang="en-US" dirty="0"/>
              <a:t>		</a:t>
            </a:r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OBH^	OBHP	SBH^	SBHP	OBE^	OBEP 	SBE^	SBEP</a:t>
            </a:r>
          </a:p>
          <a:p>
            <a:r>
              <a:rPr lang="en-US" dirty="0" err="1"/>
              <a:t>OBHv</a:t>
            </a:r>
            <a:r>
              <a:rPr lang="en-US" dirty="0"/>
              <a:t>		</a:t>
            </a:r>
            <a:r>
              <a:rPr lang="en-US" dirty="0" err="1"/>
              <a:t>SBHv</a:t>
            </a:r>
            <a:r>
              <a:rPr lang="en-US" dirty="0"/>
              <a:t>		</a:t>
            </a:r>
            <a:r>
              <a:rPr lang="en-US" dirty="0" err="1"/>
              <a:t>OBEv</a:t>
            </a:r>
            <a:r>
              <a:rPr lang="en-US" dirty="0"/>
              <a:t>		</a:t>
            </a:r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OSBAHE^vP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B0D4-6A90-438A-A030-35A4DDE4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Formic Acid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Decision Tree options:</a:t>
            </a:r>
          </a:p>
          <a:p>
            <a:r>
              <a:rPr lang="en-US" dirty="0"/>
              <a:t>OAE^	SAE^	</a:t>
            </a:r>
          </a:p>
          <a:p>
            <a:r>
              <a:rPr lang="en-US" dirty="0" err="1"/>
              <a:t>OAEv</a:t>
            </a:r>
            <a:r>
              <a:rPr lang="en-US" dirty="0"/>
              <a:t>	</a:t>
            </a:r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OBE^	SBE^	</a:t>
            </a:r>
          </a:p>
          <a:p>
            <a:r>
              <a:rPr lang="en-US" dirty="0" err="1"/>
              <a:t>OBEv</a:t>
            </a:r>
            <a:r>
              <a:rPr lang="en-US" dirty="0"/>
              <a:t>	</a:t>
            </a:r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OSBAE^v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E4B9-DD0E-4115-B9EA-B9839AED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Oxalic Acid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Decision Tree options:</a:t>
            </a:r>
          </a:p>
          <a:p>
            <a:r>
              <a:rPr lang="en-US" dirty="0"/>
              <a:t>OAE^	OAED	SAE^	SAED</a:t>
            </a:r>
          </a:p>
          <a:p>
            <a:r>
              <a:rPr lang="en-US" dirty="0" err="1"/>
              <a:t>OAEv</a:t>
            </a:r>
            <a:r>
              <a:rPr lang="en-US" dirty="0"/>
              <a:t>		</a:t>
            </a:r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OBE^	OBED	SBE^	SBED</a:t>
            </a:r>
          </a:p>
          <a:p>
            <a:r>
              <a:rPr lang="en-US" dirty="0" err="1"/>
              <a:t>OBEv</a:t>
            </a:r>
            <a:r>
              <a:rPr lang="en-US" dirty="0"/>
              <a:t>		</a:t>
            </a:r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OSAE^vD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E22A-C465-46E8-8F23-E2CC887E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HopGuard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Decision Tree options:</a:t>
            </a:r>
          </a:p>
          <a:p>
            <a:r>
              <a:rPr lang="en-US" dirty="0"/>
              <a:t>	OAHP		SAHP		OAEP		SAEP</a:t>
            </a:r>
          </a:p>
          <a:p>
            <a:r>
              <a:rPr lang="en-US" dirty="0" err="1"/>
              <a:t>OAHv</a:t>
            </a:r>
            <a:r>
              <a:rPr lang="en-US" dirty="0"/>
              <a:t>	OAHD	</a:t>
            </a:r>
            <a:r>
              <a:rPr lang="en-US" dirty="0" err="1"/>
              <a:t>SAHv</a:t>
            </a:r>
            <a:r>
              <a:rPr lang="en-US" dirty="0"/>
              <a:t> 	SAHD	</a:t>
            </a:r>
            <a:r>
              <a:rPr lang="en-US" dirty="0" err="1"/>
              <a:t>OAEv</a:t>
            </a:r>
            <a:r>
              <a:rPr lang="en-US" dirty="0"/>
              <a:t>	OAED	</a:t>
            </a:r>
            <a:r>
              <a:rPr lang="en-US" dirty="0" err="1"/>
              <a:t>SAEv</a:t>
            </a:r>
            <a:r>
              <a:rPr lang="en-US" dirty="0"/>
              <a:t>	SAED</a:t>
            </a:r>
          </a:p>
          <a:p>
            <a:r>
              <a:rPr lang="en-US" dirty="0"/>
              <a:t>	OBHP		SBHP		OBEP 		SBEP</a:t>
            </a:r>
          </a:p>
          <a:p>
            <a:r>
              <a:rPr lang="en-US" dirty="0" err="1"/>
              <a:t>OBHv</a:t>
            </a:r>
            <a:r>
              <a:rPr lang="en-US" dirty="0"/>
              <a:t>	OBHD	</a:t>
            </a:r>
            <a:r>
              <a:rPr lang="en-US" dirty="0" err="1"/>
              <a:t>SBHv</a:t>
            </a:r>
            <a:r>
              <a:rPr lang="en-US" dirty="0"/>
              <a:t>	SBHD	</a:t>
            </a:r>
            <a:r>
              <a:rPr lang="en-US" dirty="0" err="1"/>
              <a:t>OBEv</a:t>
            </a:r>
            <a:r>
              <a:rPr lang="en-US" dirty="0"/>
              <a:t>	OBED	</a:t>
            </a:r>
            <a:r>
              <a:rPr lang="en-US" dirty="0" err="1"/>
              <a:t>SBEv</a:t>
            </a:r>
            <a:r>
              <a:rPr lang="en-US" dirty="0"/>
              <a:t>	SBED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OSBAHEvPD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2175-650C-493E-8757-27717123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8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Bottom Board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Decision Tree options:</a:t>
            </a:r>
          </a:p>
          <a:p>
            <a:r>
              <a:rPr lang="en-US" dirty="0"/>
              <a:t>OAH^	OAHP	SAH^	SAHP	OAE^	OAEP	SAE^	SAEP</a:t>
            </a:r>
          </a:p>
          <a:p>
            <a:r>
              <a:rPr lang="en-US" dirty="0" err="1"/>
              <a:t>OAHv</a:t>
            </a:r>
            <a:r>
              <a:rPr lang="en-US" dirty="0"/>
              <a:t>	OAHD	</a:t>
            </a:r>
            <a:r>
              <a:rPr lang="en-US" dirty="0" err="1"/>
              <a:t>SAHv</a:t>
            </a:r>
            <a:r>
              <a:rPr lang="en-US" dirty="0"/>
              <a:t>	SAHD	</a:t>
            </a:r>
            <a:r>
              <a:rPr lang="en-US" dirty="0" err="1"/>
              <a:t>OAEv</a:t>
            </a:r>
            <a:r>
              <a:rPr lang="en-US" dirty="0"/>
              <a:t>	OAED	</a:t>
            </a:r>
            <a:r>
              <a:rPr lang="en-US" dirty="0" err="1"/>
              <a:t>SAEv</a:t>
            </a:r>
            <a:r>
              <a:rPr lang="en-US" dirty="0"/>
              <a:t>	SAED</a:t>
            </a:r>
          </a:p>
          <a:p>
            <a:r>
              <a:rPr lang="en-US" dirty="0"/>
              <a:t>OBH^	OBHP	SBH^	SBHP	OBE^	OBEP 	SBE^	SBEP</a:t>
            </a:r>
          </a:p>
          <a:p>
            <a:r>
              <a:rPr lang="en-US" dirty="0" err="1"/>
              <a:t>OBHv</a:t>
            </a:r>
            <a:r>
              <a:rPr lang="en-US" dirty="0"/>
              <a:t>	OAHD	</a:t>
            </a:r>
            <a:r>
              <a:rPr lang="en-US" dirty="0" err="1"/>
              <a:t>SBHv</a:t>
            </a:r>
            <a:r>
              <a:rPr lang="en-US" dirty="0"/>
              <a:t>	SAHD	</a:t>
            </a:r>
            <a:r>
              <a:rPr lang="en-US" dirty="0" err="1"/>
              <a:t>OBEv</a:t>
            </a:r>
            <a:r>
              <a:rPr lang="en-US" dirty="0"/>
              <a:t>	OAED	</a:t>
            </a:r>
            <a:r>
              <a:rPr lang="en-US" dirty="0" err="1"/>
              <a:t>SBEv</a:t>
            </a:r>
            <a:r>
              <a:rPr lang="en-US" dirty="0"/>
              <a:t>	SBED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OSBAHE^vPD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A462-2AE8-4D7E-9ED1-71CCBB12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Sanitation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Decision Tree options:</a:t>
            </a:r>
          </a:p>
          <a:p>
            <a:r>
              <a:rPr lang="en-US" dirty="0"/>
              <a:t>OAH^	SAH^	OAE^	SAE^</a:t>
            </a:r>
          </a:p>
          <a:p>
            <a:r>
              <a:rPr lang="en-US" dirty="0" err="1"/>
              <a:t>OAHv</a:t>
            </a:r>
            <a:r>
              <a:rPr lang="en-US" dirty="0"/>
              <a:t>	</a:t>
            </a:r>
            <a:r>
              <a:rPr lang="en-US" dirty="0" err="1"/>
              <a:t>SAHv</a:t>
            </a:r>
            <a:r>
              <a:rPr lang="en-US" dirty="0"/>
              <a:t>	</a:t>
            </a:r>
            <a:r>
              <a:rPr lang="en-US" dirty="0" err="1"/>
              <a:t>OAEv</a:t>
            </a:r>
            <a:r>
              <a:rPr lang="en-US" dirty="0"/>
              <a:t>	</a:t>
            </a:r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OBH^	SBH^	OBE^	SBE^</a:t>
            </a:r>
          </a:p>
          <a:p>
            <a:r>
              <a:rPr lang="en-US" dirty="0" err="1"/>
              <a:t>OBHv</a:t>
            </a:r>
            <a:r>
              <a:rPr lang="en-US" dirty="0"/>
              <a:t>	</a:t>
            </a:r>
            <a:r>
              <a:rPr lang="en-US" dirty="0" err="1"/>
              <a:t>SBHv</a:t>
            </a:r>
            <a:r>
              <a:rPr lang="en-US" dirty="0"/>
              <a:t>	</a:t>
            </a:r>
            <a:r>
              <a:rPr lang="en-US" dirty="0" err="1"/>
              <a:t>OBEv</a:t>
            </a:r>
            <a:r>
              <a:rPr lang="en-US" dirty="0"/>
              <a:t>	</a:t>
            </a:r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OSBAHE^v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C44E-C435-45FB-AF82-3C1A9FC1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Drone Brood Removal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Decision Tree options:</a:t>
            </a:r>
          </a:p>
          <a:p>
            <a:r>
              <a:rPr lang="en-US" dirty="0"/>
              <a:t>OBH^	SBH^	OBE^	SBE^</a:t>
            </a:r>
          </a:p>
          <a:p>
            <a:r>
              <a:rPr lang="en-US" dirty="0"/>
              <a:t>OBHP	SBHP	OBEP	SBEP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/>
              <a:t>OSBHE^P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AF2F-3AA6-45BB-BB5F-D8D2DE6C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Brood Interruption</a:t>
            </a:r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Decision Tree options:</a:t>
            </a:r>
          </a:p>
          <a:p>
            <a:r>
              <a:rPr lang="en-US" dirty="0"/>
              <a:t>OAH^	SAH^	OAE^	SAE^</a:t>
            </a:r>
          </a:p>
          <a:p>
            <a:r>
              <a:rPr lang="en-US" dirty="0"/>
              <a:t>OAHP	SAHP	OAEP	SAEP</a:t>
            </a:r>
          </a:p>
          <a:p>
            <a:r>
              <a:rPr lang="en-US" dirty="0"/>
              <a:t>OBH^	SBH^	OBE^	SBE^</a:t>
            </a:r>
          </a:p>
          <a:p>
            <a:r>
              <a:rPr lang="en-US" dirty="0"/>
              <a:t>OBHP	SBHP	OBEP	SBEP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/>
              <a:t>OSBAHE^P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C6A5-9FCF-4571-AEF9-930482F8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E626-B9F5-4A01-B440-112DFB4E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5" y="365126"/>
            <a:ext cx="10515600" cy="36933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Organic (O) Vs Synthetic (S)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EFC6DE-96B9-4EC2-8CA6-6D08B96437EF}"/>
              </a:ext>
            </a:extLst>
          </p:cNvPr>
          <p:cNvCxnSpPr>
            <a:cxnSpLocks/>
          </p:cNvCxnSpPr>
          <p:nvPr/>
        </p:nvCxnSpPr>
        <p:spPr>
          <a:xfrm flipH="1" flipV="1">
            <a:off x="154742" y="1057122"/>
            <a:ext cx="45919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B2C86F-88F5-4893-9E2A-A08EC8F49F4E}"/>
              </a:ext>
            </a:extLst>
          </p:cNvPr>
          <p:cNvSpPr txBox="1"/>
          <p:nvPr/>
        </p:nvSpPr>
        <p:spPr>
          <a:xfrm>
            <a:off x="261425" y="1294228"/>
            <a:ext cx="41276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Brood (B) Vs No Brood (A)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9F60C5-FB3B-4023-ADB4-45BFD29956CF}"/>
              </a:ext>
            </a:extLst>
          </p:cNvPr>
          <p:cNvGrpSpPr/>
          <p:nvPr/>
        </p:nvGrpSpPr>
        <p:grpSpPr>
          <a:xfrm>
            <a:off x="5689210" y="628478"/>
            <a:ext cx="3069103" cy="1331500"/>
            <a:chOff x="4043290" y="563859"/>
            <a:chExt cx="3069103" cy="13315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C7BB315-D7D8-472C-9AC3-1C0BA36DE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898" y="566798"/>
              <a:ext cx="910884" cy="851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0B0146A-07BC-4CFA-A895-511C289665CF}"/>
                </a:ext>
              </a:extLst>
            </p:cNvPr>
            <p:cNvCxnSpPr>
              <a:cxnSpLocks/>
            </p:cNvCxnSpPr>
            <p:nvPr/>
          </p:nvCxnSpPr>
          <p:spPr>
            <a:xfrm>
              <a:off x="5479366" y="563859"/>
              <a:ext cx="908539" cy="73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3F9F42-71E0-4AFC-A972-7F791086B866}"/>
                </a:ext>
              </a:extLst>
            </p:cNvPr>
            <p:cNvSpPr txBox="1"/>
            <p:nvPr/>
          </p:nvSpPr>
          <p:spPr>
            <a:xfrm>
              <a:off x="4746670" y="671332"/>
              <a:ext cx="576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2F368-E9B2-432B-A8DF-ABF008B8C6FD}"/>
                </a:ext>
              </a:extLst>
            </p:cNvPr>
            <p:cNvSpPr txBox="1"/>
            <p:nvPr/>
          </p:nvSpPr>
          <p:spPr>
            <a:xfrm>
              <a:off x="5900226" y="623171"/>
              <a:ext cx="576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E3C380A-09CB-4AC6-BC92-64FFAA5DF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6026" y="1418209"/>
              <a:ext cx="302455" cy="47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242200-3EDE-4BFA-86F3-24FB763EF63C}"/>
                </a:ext>
              </a:extLst>
            </p:cNvPr>
            <p:cNvCxnSpPr>
              <a:cxnSpLocks/>
            </p:cNvCxnSpPr>
            <p:nvPr/>
          </p:nvCxnSpPr>
          <p:spPr>
            <a:xfrm>
              <a:off x="4569652" y="1391490"/>
              <a:ext cx="414997" cy="47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7BF385A-8CBD-45F9-B71D-F8549E9DD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7313" y="1306509"/>
              <a:ext cx="302455" cy="47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3EB4A48-D22C-4735-BEDD-F5E02D19CFCB}"/>
                </a:ext>
              </a:extLst>
            </p:cNvPr>
            <p:cNvCxnSpPr>
              <a:cxnSpLocks/>
            </p:cNvCxnSpPr>
            <p:nvPr/>
          </p:nvCxnSpPr>
          <p:spPr>
            <a:xfrm>
              <a:off x="6355082" y="1306509"/>
              <a:ext cx="414997" cy="47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5D307F-9360-425F-AA95-A64CBA4C4120}"/>
                </a:ext>
              </a:extLst>
            </p:cNvPr>
            <p:cNvSpPr txBox="1"/>
            <p:nvPr/>
          </p:nvSpPr>
          <p:spPr>
            <a:xfrm>
              <a:off x="5856849" y="1386191"/>
              <a:ext cx="595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51CFB0-BF11-4948-B2F7-ECADA5DCE0FE}"/>
                </a:ext>
              </a:extLst>
            </p:cNvPr>
            <p:cNvSpPr txBox="1"/>
            <p:nvPr/>
          </p:nvSpPr>
          <p:spPr>
            <a:xfrm>
              <a:off x="4043290" y="1458758"/>
              <a:ext cx="595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EA184D-E1BC-4C7F-B6AF-58E4573B22BA}"/>
                </a:ext>
              </a:extLst>
            </p:cNvPr>
            <p:cNvSpPr txBox="1"/>
            <p:nvPr/>
          </p:nvSpPr>
          <p:spPr>
            <a:xfrm>
              <a:off x="4734365" y="1445869"/>
              <a:ext cx="595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4CF66E-FFD7-4837-B6C9-75222B5587AF}"/>
                </a:ext>
              </a:extLst>
            </p:cNvPr>
            <p:cNvSpPr txBox="1"/>
            <p:nvPr/>
          </p:nvSpPr>
          <p:spPr>
            <a:xfrm>
              <a:off x="6516862" y="1348595"/>
              <a:ext cx="595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609C59-668A-40DC-BC92-DE3AB9F0E1F0}"/>
              </a:ext>
            </a:extLst>
          </p:cNvPr>
          <p:cNvCxnSpPr/>
          <p:nvPr/>
        </p:nvCxnSpPr>
        <p:spPr>
          <a:xfrm flipH="1">
            <a:off x="154742" y="2082018"/>
            <a:ext cx="4591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5AE89E-BB18-4CBB-BCB6-CA8920398B37}"/>
              </a:ext>
            </a:extLst>
          </p:cNvPr>
          <p:cNvSpPr txBox="1"/>
          <p:nvPr/>
        </p:nvSpPr>
        <p:spPr>
          <a:xfrm>
            <a:off x="0" y="2315809"/>
            <a:ext cx="41276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 Supers (H) Vs No Honey Supers (E)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8482D4-C726-4641-825C-4AC0D2CA33C1}"/>
              </a:ext>
            </a:extLst>
          </p:cNvPr>
          <p:cNvSpPr txBox="1"/>
          <p:nvPr/>
        </p:nvSpPr>
        <p:spPr>
          <a:xfrm>
            <a:off x="6743105" y="332691"/>
            <a:ext cx="188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4EADBA-EEB2-48D4-890B-253F2D636508}"/>
              </a:ext>
            </a:extLst>
          </p:cNvPr>
          <p:cNvSpPr txBox="1"/>
          <p:nvPr/>
        </p:nvSpPr>
        <p:spPr>
          <a:xfrm>
            <a:off x="4143801" y="2352636"/>
            <a:ext cx="978879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A41E38-23EB-4E7B-B737-14C7BC03C282}"/>
              </a:ext>
            </a:extLst>
          </p:cNvPr>
          <p:cNvSpPr txBox="1"/>
          <p:nvPr/>
        </p:nvSpPr>
        <p:spPr>
          <a:xfrm>
            <a:off x="5409179" y="2299416"/>
            <a:ext cx="167288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1CDFFCC-5757-4D47-A92B-97D24E889689}"/>
              </a:ext>
            </a:extLst>
          </p:cNvPr>
          <p:cNvGrpSpPr/>
          <p:nvPr/>
        </p:nvGrpSpPr>
        <p:grpSpPr>
          <a:xfrm rot="21129958">
            <a:off x="8476973" y="1874880"/>
            <a:ext cx="1268733" cy="991168"/>
            <a:chOff x="3619488" y="2951066"/>
            <a:chExt cx="1268733" cy="99116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929B705-6566-44A8-8241-7D62BFF82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488" y="2966666"/>
              <a:ext cx="769630" cy="924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9E277C3-887E-45DB-A768-2C68D807364F}"/>
                </a:ext>
              </a:extLst>
            </p:cNvPr>
            <p:cNvCxnSpPr>
              <a:cxnSpLocks/>
            </p:cNvCxnSpPr>
            <p:nvPr/>
          </p:nvCxnSpPr>
          <p:spPr>
            <a:xfrm>
              <a:off x="4389118" y="2951066"/>
              <a:ext cx="499103" cy="991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2BD4A7-3AC2-4B6A-9EBA-C9ACA8190163}"/>
              </a:ext>
            </a:extLst>
          </p:cNvPr>
          <p:cNvCxnSpPr>
            <a:cxnSpLocks/>
          </p:cNvCxnSpPr>
          <p:nvPr/>
        </p:nvCxnSpPr>
        <p:spPr>
          <a:xfrm flipH="1">
            <a:off x="5103623" y="1892709"/>
            <a:ext cx="813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86D52CB-1F8C-4896-B900-ED54934C6A97}"/>
              </a:ext>
            </a:extLst>
          </p:cNvPr>
          <p:cNvCxnSpPr/>
          <p:nvPr/>
        </p:nvCxnSpPr>
        <p:spPr>
          <a:xfrm flipV="1">
            <a:off x="8415999" y="1824749"/>
            <a:ext cx="770204" cy="2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8EE7CE7-7A58-4856-A415-4E3FF5C90924}"/>
              </a:ext>
            </a:extLst>
          </p:cNvPr>
          <p:cNvCxnSpPr>
            <a:cxnSpLocks/>
          </p:cNvCxnSpPr>
          <p:nvPr/>
        </p:nvCxnSpPr>
        <p:spPr>
          <a:xfrm flipH="1">
            <a:off x="7278245" y="1876523"/>
            <a:ext cx="463118" cy="96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310F49-40B6-4797-BD0D-72340894F997}"/>
              </a:ext>
            </a:extLst>
          </p:cNvPr>
          <p:cNvCxnSpPr>
            <a:cxnSpLocks/>
          </p:cNvCxnSpPr>
          <p:nvPr/>
        </p:nvCxnSpPr>
        <p:spPr>
          <a:xfrm>
            <a:off x="7725847" y="1861068"/>
            <a:ext cx="629545" cy="9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C04FF3-5F73-42CF-8544-640318D79797}"/>
              </a:ext>
            </a:extLst>
          </p:cNvPr>
          <p:cNvCxnSpPr>
            <a:cxnSpLocks/>
          </p:cNvCxnSpPr>
          <p:nvPr/>
        </p:nvCxnSpPr>
        <p:spPr>
          <a:xfrm flipH="1">
            <a:off x="5921281" y="1932155"/>
            <a:ext cx="636412" cy="102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E398522-10DB-4D66-A1F7-A686B256C10A}"/>
              </a:ext>
            </a:extLst>
          </p:cNvPr>
          <p:cNvCxnSpPr>
            <a:cxnSpLocks/>
          </p:cNvCxnSpPr>
          <p:nvPr/>
        </p:nvCxnSpPr>
        <p:spPr>
          <a:xfrm>
            <a:off x="6555567" y="1916700"/>
            <a:ext cx="416343" cy="99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6F2402-1FB3-4743-8364-8F08602103C0}"/>
              </a:ext>
            </a:extLst>
          </p:cNvPr>
          <p:cNvCxnSpPr>
            <a:cxnSpLocks/>
          </p:cNvCxnSpPr>
          <p:nvPr/>
        </p:nvCxnSpPr>
        <p:spPr>
          <a:xfrm rot="21129958" flipH="1">
            <a:off x="4402729" y="1977663"/>
            <a:ext cx="769630" cy="92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CA4F45-2A20-423E-863C-6B8F007622FE}"/>
              </a:ext>
            </a:extLst>
          </p:cNvPr>
          <p:cNvCxnSpPr>
            <a:cxnSpLocks/>
          </p:cNvCxnSpPr>
          <p:nvPr/>
        </p:nvCxnSpPr>
        <p:spPr>
          <a:xfrm rot="21129958">
            <a:off x="5168845" y="1875431"/>
            <a:ext cx="499103" cy="99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64B6B50-D86E-4434-B02A-6453D03EF339}"/>
              </a:ext>
            </a:extLst>
          </p:cNvPr>
          <p:cNvSpPr txBox="1"/>
          <p:nvPr/>
        </p:nvSpPr>
        <p:spPr>
          <a:xfrm>
            <a:off x="6649947" y="2072165"/>
            <a:ext cx="5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095DF0-1991-4C38-99C3-E195A6F262E0}"/>
              </a:ext>
            </a:extLst>
          </p:cNvPr>
          <p:cNvSpPr txBox="1"/>
          <p:nvPr/>
        </p:nvSpPr>
        <p:spPr>
          <a:xfrm>
            <a:off x="5828633" y="2097260"/>
            <a:ext cx="68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21271C-4A15-4104-848B-519E8F9EF657}"/>
              </a:ext>
            </a:extLst>
          </p:cNvPr>
          <p:cNvSpPr txBox="1"/>
          <p:nvPr/>
        </p:nvSpPr>
        <p:spPr>
          <a:xfrm>
            <a:off x="7177530" y="1968486"/>
            <a:ext cx="5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E9E797-BB2E-48AE-95F3-7B61D137EBD2}"/>
              </a:ext>
            </a:extLst>
          </p:cNvPr>
          <p:cNvSpPr txBox="1"/>
          <p:nvPr/>
        </p:nvSpPr>
        <p:spPr>
          <a:xfrm>
            <a:off x="7864880" y="1947651"/>
            <a:ext cx="5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551CAB-B583-49AB-A812-1DD71BBF9B75}"/>
              </a:ext>
            </a:extLst>
          </p:cNvPr>
          <p:cNvSpPr txBox="1"/>
          <p:nvPr/>
        </p:nvSpPr>
        <p:spPr>
          <a:xfrm>
            <a:off x="8500734" y="2043985"/>
            <a:ext cx="5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EDA2E8-66BF-4DE3-BCA4-DDEA6A1DB0C8}"/>
              </a:ext>
            </a:extLst>
          </p:cNvPr>
          <p:cNvSpPr txBox="1"/>
          <p:nvPr/>
        </p:nvSpPr>
        <p:spPr>
          <a:xfrm>
            <a:off x="9509571" y="2047558"/>
            <a:ext cx="5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7591340-34AD-4297-A348-49AD610F7806}"/>
              </a:ext>
            </a:extLst>
          </p:cNvPr>
          <p:cNvCxnSpPr>
            <a:cxnSpLocks/>
          </p:cNvCxnSpPr>
          <p:nvPr/>
        </p:nvCxnSpPr>
        <p:spPr>
          <a:xfrm flipH="1" flipV="1">
            <a:off x="154742" y="2968277"/>
            <a:ext cx="3989059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EB62080-FD1C-468E-AE76-9E892D8044CD}"/>
              </a:ext>
            </a:extLst>
          </p:cNvPr>
          <p:cNvSpPr txBox="1"/>
          <p:nvPr/>
        </p:nvSpPr>
        <p:spPr>
          <a:xfrm>
            <a:off x="1297154" y="2904925"/>
            <a:ext cx="153337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Colony Stage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78FA96-B4E5-48E5-BBC9-8AE0C3CDB5F3}"/>
              </a:ext>
            </a:extLst>
          </p:cNvPr>
          <p:cNvSpPr txBox="1"/>
          <p:nvPr/>
        </p:nvSpPr>
        <p:spPr>
          <a:xfrm>
            <a:off x="16108" y="3180591"/>
            <a:ext cx="4327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Increasing (↑), Peak (P), Decreasing (↓), Dormant (D)- </a:t>
            </a:r>
          </a:p>
          <a:p>
            <a:r>
              <a:rPr lang="en-US" sz="1600" dirty="0"/>
              <a:t>Note: No treats when dormant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1A30B8-FA45-49F9-A920-A7A101C80406}"/>
              </a:ext>
            </a:extLst>
          </p:cNvPr>
          <p:cNvCxnSpPr>
            <a:cxnSpLocks/>
          </p:cNvCxnSpPr>
          <p:nvPr/>
        </p:nvCxnSpPr>
        <p:spPr>
          <a:xfrm flipH="1">
            <a:off x="69355" y="4819850"/>
            <a:ext cx="879735" cy="156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0A379A-4721-4584-961E-8AC3E48A7C56}"/>
              </a:ext>
            </a:extLst>
          </p:cNvPr>
          <p:cNvCxnSpPr>
            <a:cxnSpLocks/>
          </p:cNvCxnSpPr>
          <p:nvPr/>
        </p:nvCxnSpPr>
        <p:spPr>
          <a:xfrm flipH="1">
            <a:off x="718163" y="4796112"/>
            <a:ext cx="230927" cy="187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2579EA5-00F1-428C-9130-DF0F432AC044}"/>
              </a:ext>
            </a:extLst>
          </p:cNvPr>
          <p:cNvCxnSpPr>
            <a:cxnSpLocks/>
          </p:cNvCxnSpPr>
          <p:nvPr/>
        </p:nvCxnSpPr>
        <p:spPr>
          <a:xfrm>
            <a:off x="952707" y="4741633"/>
            <a:ext cx="623801" cy="18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66447A8-24C6-4ED4-B2A6-0F483631D3AC}"/>
              </a:ext>
            </a:extLst>
          </p:cNvPr>
          <p:cNvCxnSpPr>
            <a:cxnSpLocks/>
          </p:cNvCxnSpPr>
          <p:nvPr/>
        </p:nvCxnSpPr>
        <p:spPr>
          <a:xfrm flipH="1">
            <a:off x="2447435" y="4115819"/>
            <a:ext cx="872203" cy="155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6E0AE22-A959-4446-8CD8-D0C67556CE8C}"/>
              </a:ext>
            </a:extLst>
          </p:cNvPr>
          <p:cNvCxnSpPr>
            <a:cxnSpLocks/>
          </p:cNvCxnSpPr>
          <p:nvPr/>
        </p:nvCxnSpPr>
        <p:spPr>
          <a:xfrm flipH="1">
            <a:off x="3096243" y="4081394"/>
            <a:ext cx="230928" cy="187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A2FA39B-9FE4-4A47-B28D-27351263C4A5}"/>
              </a:ext>
            </a:extLst>
          </p:cNvPr>
          <p:cNvCxnSpPr>
            <a:cxnSpLocks/>
          </p:cNvCxnSpPr>
          <p:nvPr/>
        </p:nvCxnSpPr>
        <p:spPr>
          <a:xfrm>
            <a:off x="3330787" y="4026915"/>
            <a:ext cx="623801" cy="18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DCE66C0-D9F0-4204-B85E-691997391CA2}"/>
              </a:ext>
            </a:extLst>
          </p:cNvPr>
          <p:cNvCxnSpPr>
            <a:cxnSpLocks/>
          </p:cNvCxnSpPr>
          <p:nvPr/>
        </p:nvCxnSpPr>
        <p:spPr>
          <a:xfrm flipH="1">
            <a:off x="4307998" y="4974725"/>
            <a:ext cx="230927" cy="187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444E1B0-68E5-431D-825A-64AA494CA8BF}"/>
              </a:ext>
            </a:extLst>
          </p:cNvPr>
          <p:cNvCxnSpPr>
            <a:cxnSpLocks/>
          </p:cNvCxnSpPr>
          <p:nvPr/>
        </p:nvCxnSpPr>
        <p:spPr>
          <a:xfrm>
            <a:off x="4542542" y="4920246"/>
            <a:ext cx="623801" cy="18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F69E580-DE1E-44B5-A4C5-E609E0AB8067}"/>
              </a:ext>
            </a:extLst>
          </p:cNvPr>
          <p:cNvCxnSpPr>
            <a:cxnSpLocks/>
          </p:cNvCxnSpPr>
          <p:nvPr/>
        </p:nvCxnSpPr>
        <p:spPr>
          <a:xfrm>
            <a:off x="4538925" y="4949646"/>
            <a:ext cx="1346852" cy="174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F68ADA5-D117-4E81-A527-F4E0AE697485}"/>
              </a:ext>
            </a:extLst>
          </p:cNvPr>
          <p:cNvCxnSpPr>
            <a:cxnSpLocks/>
          </p:cNvCxnSpPr>
          <p:nvPr/>
        </p:nvCxnSpPr>
        <p:spPr>
          <a:xfrm flipH="1">
            <a:off x="5044458" y="3236465"/>
            <a:ext cx="891726" cy="158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8A8E009-A83E-481E-9FE5-9CC0E6E63421}"/>
              </a:ext>
            </a:extLst>
          </p:cNvPr>
          <p:cNvCxnSpPr>
            <a:cxnSpLocks/>
          </p:cNvCxnSpPr>
          <p:nvPr/>
        </p:nvCxnSpPr>
        <p:spPr>
          <a:xfrm flipH="1">
            <a:off x="5693266" y="3226453"/>
            <a:ext cx="230928" cy="187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9FD00A2-9165-4409-9C06-6041791CD8BF}"/>
              </a:ext>
            </a:extLst>
          </p:cNvPr>
          <p:cNvCxnSpPr>
            <a:cxnSpLocks/>
          </p:cNvCxnSpPr>
          <p:nvPr/>
        </p:nvCxnSpPr>
        <p:spPr>
          <a:xfrm>
            <a:off x="5927810" y="3171974"/>
            <a:ext cx="623801" cy="18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4C92BB-AE18-4F16-9F88-00414F961977}"/>
              </a:ext>
            </a:extLst>
          </p:cNvPr>
          <p:cNvCxnSpPr>
            <a:cxnSpLocks/>
          </p:cNvCxnSpPr>
          <p:nvPr/>
        </p:nvCxnSpPr>
        <p:spPr>
          <a:xfrm flipH="1">
            <a:off x="6423144" y="4844248"/>
            <a:ext cx="877239" cy="159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8C8B2A-3C79-4AF9-AF90-71F3935CB1DA}"/>
              </a:ext>
            </a:extLst>
          </p:cNvPr>
          <p:cNvCxnSpPr>
            <a:cxnSpLocks/>
          </p:cNvCxnSpPr>
          <p:nvPr/>
        </p:nvCxnSpPr>
        <p:spPr>
          <a:xfrm flipH="1">
            <a:off x="7071952" y="4845992"/>
            <a:ext cx="230927" cy="187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240D52D-F853-4CFF-A1DF-93118A714D7E}"/>
              </a:ext>
            </a:extLst>
          </p:cNvPr>
          <p:cNvCxnSpPr>
            <a:cxnSpLocks/>
          </p:cNvCxnSpPr>
          <p:nvPr/>
        </p:nvCxnSpPr>
        <p:spPr>
          <a:xfrm>
            <a:off x="7306496" y="4791513"/>
            <a:ext cx="623801" cy="18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5EBB805-C5BD-4BF9-9E49-24BEC618D56B}"/>
              </a:ext>
            </a:extLst>
          </p:cNvPr>
          <p:cNvCxnSpPr>
            <a:cxnSpLocks/>
          </p:cNvCxnSpPr>
          <p:nvPr/>
        </p:nvCxnSpPr>
        <p:spPr>
          <a:xfrm flipH="1">
            <a:off x="8221029" y="3555118"/>
            <a:ext cx="230927" cy="187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0A43D0E-2A09-4ADF-8B96-6BFA28F6D34A}"/>
              </a:ext>
            </a:extLst>
          </p:cNvPr>
          <p:cNvCxnSpPr>
            <a:cxnSpLocks/>
          </p:cNvCxnSpPr>
          <p:nvPr/>
        </p:nvCxnSpPr>
        <p:spPr>
          <a:xfrm>
            <a:off x="8455573" y="3500639"/>
            <a:ext cx="623801" cy="18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363161-C942-489C-91A7-3FF04B12C27F}"/>
              </a:ext>
            </a:extLst>
          </p:cNvPr>
          <p:cNvCxnSpPr>
            <a:cxnSpLocks/>
          </p:cNvCxnSpPr>
          <p:nvPr/>
        </p:nvCxnSpPr>
        <p:spPr>
          <a:xfrm>
            <a:off x="8451956" y="3530039"/>
            <a:ext cx="1346852" cy="174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6580B7D-9E07-4012-9707-3B326C043439}"/>
              </a:ext>
            </a:extLst>
          </p:cNvPr>
          <p:cNvCxnSpPr>
            <a:cxnSpLocks/>
          </p:cNvCxnSpPr>
          <p:nvPr/>
        </p:nvCxnSpPr>
        <p:spPr>
          <a:xfrm flipH="1">
            <a:off x="10626500" y="2713026"/>
            <a:ext cx="230927" cy="187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A91A7-6D5E-477D-9583-0ECB96881BB1}"/>
              </a:ext>
            </a:extLst>
          </p:cNvPr>
          <p:cNvCxnSpPr>
            <a:cxnSpLocks/>
          </p:cNvCxnSpPr>
          <p:nvPr/>
        </p:nvCxnSpPr>
        <p:spPr>
          <a:xfrm>
            <a:off x="10818551" y="2658547"/>
            <a:ext cx="623801" cy="18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FEA2191-DADE-4DF3-881D-BDF85F4B303E}"/>
              </a:ext>
            </a:extLst>
          </p:cNvPr>
          <p:cNvCxnSpPr>
            <a:cxnSpLocks/>
          </p:cNvCxnSpPr>
          <p:nvPr/>
        </p:nvCxnSpPr>
        <p:spPr>
          <a:xfrm>
            <a:off x="10814934" y="2687947"/>
            <a:ext cx="1346852" cy="174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255B381-8784-4274-B9D9-7A77A92E2AC3}"/>
              </a:ext>
            </a:extLst>
          </p:cNvPr>
          <p:cNvCxnSpPr>
            <a:cxnSpLocks/>
          </p:cNvCxnSpPr>
          <p:nvPr/>
        </p:nvCxnSpPr>
        <p:spPr>
          <a:xfrm flipV="1">
            <a:off x="934253" y="2967715"/>
            <a:ext cx="3538372" cy="182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4A330EB-AAB7-4AB9-BACE-0B2413FB0B39}"/>
              </a:ext>
            </a:extLst>
          </p:cNvPr>
          <p:cNvCxnSpPr>
            <a:cxnSpLocks/>
          </p:cNvCxnSpPr>
          <p:nvPr/>
        </p:nvCxnSpPr>
        <p:spPr>
          <a:xfrm flipH="1">
            <a:off x="3346256" y="2812036"/>
            <a:ext cx="2377757" cy="122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DF8654B-6639-4C79-9D96-41198B9C070C}"/>
              </a:ext>
            </a:extLst>
          </p:cNvPr>
          <p:cNvCxnSpPr/>
          <p:nvPr/>
        </p:nvCxnSpPr>
        <p:spPr>
          <a:xfrm flipH="1">
            <a:off x="4575399" y="2922247"/>
            <a:ext cx="1348409" cy="99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E1D0613-67E9-49F8-B2CA-4647074B2272}"/>
              </a:ext>
            </a:extLst>
          </p:cNvPr>
          <p:cNvCxnSpPr/>
          <p:nvPr/>
        </p:nvCxnSpPr>
        <p:spPr>
          <a:xfrm>
            <a:off x="4558911" y="3938725"/>
            <a:ext cx="0" cy="102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6FB4FA-90CA-42E4-8246-6FE30CF3E147}"/>
              </a:ext>
            </a:extLst>
          </p:cNvPr>
          <p:cNvCxnSpPr>
            <a:cxnSpLocks/>
          </p:cNvCxnSpPr>
          <p:nvPr/>
        </p:nvCxnSpPr>
        <p:spPr>
          <a:xfrm flipH="1">
            <a:off x="5921281" y="2879277"/>
            <a:ext cx="1013741" cy="34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C4B390-2355-40B8-85AA-484B9D1C6512}"/>
              </a:ext>
            </a:extLst>
          </p:cNvPr>
          <p:cNvCxnSpPr/>
          <p:nvPr/>
        </p:nvCxnSpPr>
        <p:spPr>
          <a:xfrm>
            <a:off x="7311905" y="2828655"/>
            <a:ext cx="0" cy="196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3E90198-090A-4A05-BAF2-95B62B7AA801}"/>
              </a:ext>
            </a:extLst>
          </p:cNvPr>
          <p:cNvCxnSpPr>
            <a:cxnSpLocks/>
          </p:cNvCxnSpPr>
          <p:nvPr/>
        </p:nvCxnSpPr>
        <p:spPr>
          <a:xfrm>
            <a:off x="8355392" y="2774956"/>
            <a:ext cx="96564" cy="72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4A56C9B-39F1-4A0B-B2BD-D5E6B1527326}"/>
              </a:ext>
            </a:extLst>
          </p:cNvPr>
          <p:cNvCxnSpPr/>
          <p:nvPr/>
        </p:nvCxnSpPr>
        <p:spPr>
          <a:xfrm>
            <a:off x="8563761" y="2895989"/>
            <a:ext cx="1988540" cy="204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1BEC520-4C85-4962-BEAD-22E55E874419}"/>
              </a:ext>
            </a:extLst>
          </p:cNvPr>
          <p:cNvCxnSpPr/>
          <p:nvPr/>
        </p:nvCxnSpPr>
        <p:spPr>
          <a:xfrm flipV="1">
            <a:off x="9834012" y="2668738"/>
            <a:ext cx="989402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EC67211-FBDF-486E-B747-E5481BC18908}"/>
              </a:ext>
            </a:extLst>
          </p:cNvPr>
          <p:cNvCxnSpPr>
            <a:cxnSpLocks/>
          </p:cNvCxnSpPr>
          <p:nvPr/>
        </p:nvCxnSpPr>
        <p:spPr>
          <a:xfrm flipH="1">
            <a:off x="10321374" y="4900487"/>
            <a:ext cx="230927" cy="187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4F4FBB0-5407-4D3D-85FC-B163BD8BD0DB}"/>
              </a:ext>
            </a:extLst>
          </p:cNvPr>
          <p:cNvCxnSpPr>
            <a:cxnSpLocks/>
          </p:cNvCxnSpPr>
          <p:nvPr/>
        </p:nvCxnSpPr>
        <p:spPr>
          <a:xfrm>
            <a:off x="10555918" y="4846008"/>
            <a:ext cx="623801" cy="18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F4441A2-6146-42F2-B69A-A6E70DEB6478}"/>
              </a:ext>
            </a:extLst>
          </p:cNvPr>
          <p:cNvCxnSpPr>
            <a:cxnSpLocks/>
          </p:cNvCxnSpPr>
          <p:nvPr/>
        </p:nvCxnSpPr>
        <p:spPr>
          <a:xfrm>
            <a:off x="10552301" y="4875408"/>
            <a:ext cx="1346852" cy="174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0F20C02-BA09-49B4-BDA4-425A0460F4BD}"/>
              </a:ext>
            </a:extLst>
          </p:cNvPr>
          <p:cNvSpPr txBox="1"/>
          <p:nvPr/>
        </p:nvSpPr>
        <p:spPr>
          <a:xfrm>
            <a:off x="1113879" y="5203395"/>
            <a:ext cx="87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OBH↓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A4B64A-A95C-4087-84F7-EA8FF072E128}"/>
              </a:ext>
            </a:extLst>
          </p:cNvPr>
          <p:cNvSpPr txBox="1"/>
          <p:nvPr/>
        </p:nvSpPr>
        <p:spPr>
          <a:xfrm>
            <a:off x="186700" y="6020187"/>
            <a:ext cx="82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OBHP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38D9309-7FDD-4A04-925B-58410A92DDA9}"/>
              </a:ext>
            </a:extLst>
          </p:cNvPr>
          <p:cNvSpPr txBox="1"/>
          <p:nvPr/>
        </p:nvSpPr>
        <p:spPr>
          <a:xfrm>
            <a:off x="-41127" y="5148289"/>
            <a:ext cx="90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OBH↑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576661B-F29B-4782-B8CB-56FC977AB6E1}"/>
              </a:ext>
            </a:extLst>
          </p:cNvPr>
          <p:cNvSpPr txBox="1"/>
          <p:nvPr/>
        </p:nvSpPr>
        <p:spPr>
          <a:xfrm>
            <a:off x="3464581" y="4477776"/>
            <a:ext cx="167288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OBE↓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C0499EA-5BBA-486A-9E56-46E147E198F1}"/>
              </a:ext>
            </a:extLst>
          </p:cNvPr>
          <p:cNvSpPr txBox="1"/>
          <p:nvPr/>
        </p:nvSpPr>
        <p:spPr>
          <a:xfrm>
            <a:off x="2588306" y="5317367"/>
            <a:ext cx="167288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OBEP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7314225-469D-49DC-8D1B-D17769F8F902}"/>
              </a:ext>
            </a:extLst>
          </p:cNvPr>
          <p:cNvSpPr txBox="1"/>
          <p:nvPr/>
        </p:nvSpPr>
        <p:spPr>
          <a:xfrm>
            <a:off x="2363492" y="4474926"/>
            <a:ext cx="1151933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OBE↑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9F3434-A035-423B-BD3A-57B15EBE7620}"/>
              </a:ext>
            </a:extLst>
          </p:cNvPr>
          <p:cNvSpPr txBox="1"/>
          <p:nvPr/>
        </p:nvSpPr>
        <p:spPr>
          <a:xfrm>
            <a:off x="5267199" y="5855916"/>
            <a:ext cx="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OAH↓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A942784-E185-4317-A62F-E0A0788AE284}"/>
              </a:ext>
            </a:extLst>
          </p:cNvPr>
          <p:cNvSpPr txBox="1"/>
          <p:nvPr/>
        </p:nvSpPr>
        <p:spPr>
          <a:xfrm>
            <a:off x="4417773" y="5728077"/>
            <a:ext cx="7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OAHP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C670218-1C46-4D5C-964B-3C721A9F96D9}"/>
              </a:ext>
            </a:extLst>
          </p:cNvPr>
          <p:cNvSpPr txBox="1"/>
          <p:nvPr/>
        </p:nvSpPr>
        <p:spPr>
          <a:xfrm>
            <a:off x="3653623" y="6143274"/>
            <a:ext cx="82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OAH↑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CFA2116-8393-4A3F-B0E0-66B1C7AFC9B2}"/>
              </a:ext>
            </a:extLst>
          </p:cNvPr>
          <p:cNvSpPr txBox="1"/>
          <p:nvPr/>
        </p:nvSpPr>
        <p:spPr>
          <a:xfrm>
            <a:off x="6126827" y="3771186"/>
            <a:ext cx="9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OAE↓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12B968A-8DE2-4FD0-B85E-8BDFAB85EC8D}"/>
              </a:ext>
            </a:extLst>
          </p:cNvPr>
          <p:cNvSpPr txBox="1"/>
          <p:nvPr/>
        </p:nvSpPr>
        <p:spPr>
          <a:xfrm>
            <a:off x="5195027" y="4515339"/>
            <a:ext cx="7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OAEP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C3FB22F-5826-4267-9A81-8A9AB6C1146B}"/>
              </a:ext>
            </a:extLst>
          </p:cNvPr>
          <p:cNvSpPr txBox="1"/>
          <p:nvPr/>
        </p:nvSpPr>
        <p:spPr>
          <a:xfrm>
            <a:off x="4855852" y="3808357"/>
            <a:ext cx="8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OAE↑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9BDEDC6-A69B-4C3E-8F98-A5B62A3D86EF}"/>
              </a:ext>
            </a:extLst>
          </p:cNvPr>
          <p:cNvSpPr txBox="1"/>
          <p:nvPr/>
        </p:nvSpPr>
        <p:spPr>
          <a:xfrm>
            <a:off x="7601360" y="5642690"/>
            <a:ext cx="78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SBH↓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E5AE27F-28B0-45CA-8632-57C4202A23DE}"/>
              </a:ext>
            </a:extLst>
          </p:cNvPr>
          <p:cNvSpPr txBox="1"/>
          <p:nvPr/>
        </p:nvSpPr>
        <p:spPr>
          <a:xfrm>
            <a:off x="6597793" y="6175681"/>
            <a:ext cx="6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SBHP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E4B4675-9978-48B2-A5D3-BD89F767DB23}"/>
              </a:ext>
            </a:extLst>
          </p:cNvPr>
          <p:cNvSpPr txBox="1"/>
          <p:nvPr/>
        </p:nvSpPr>
        <p:spPr>
          <a:xfrm>
            <a:off x="6206655" y="5452188"/>
            <a:ext cx="7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SBH↑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437B47F-FE31-4D42-8D57-2DBBD0212A85}"/>
              </a:ext>
            </a:extLst>
          </p:cNvPr>
          <p:cNvSpPr txBox="1"/>
          <p:nvPr/>
        </p:nvSpPr>
        <p:spPr>
          <a:xfrm>
            <a:off x="9116976" y="4332832"/>
            <a:ext cx="81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SBE↓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BD16903-2CBD-4FE1-A3FD-0BAD9F25BAC7}"/>
              </a:ext>
            </a:extLst>
          </p:cNvPr>
          <p:cNvSpPr txBox="1"/>
          <p:nvPr/>
        </p:nvSpPr>
        <p:spPr>
          <a:xfrm>
            <a:off x="8402724" y="4771374"/>
            <a:ext cx="69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SBEP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96800F4-8802-490A-867F-00576904165E}"/>
              </a:ext>
            </a:extLst>
          </p:cNvPr>
          <p:cNvSpPr txBox="1"/>
          <p:nvPr/>
        </p:nvSpPr>
        <p:spPr>
          <a:xfrm>
            <a:off x="7735510" y="4158276"/>
            <a:ext cx="75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SBE↑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C08EC81-A412-42EF-8571-5D6C91FEAFD7}"/>
              </a:ext>
            </a:extLst>
          </p:cNvPr>
          <p:cNvSpPr txBox="1"/>
          <p:nvPr/>
        </p:nvSpPr>
        <p:spPr>
          <a:xfrm>
            <a:off x="11112880" y="5471834"/>
            <a:ext cx="7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SAH↓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75CC2E4-D989-48A7-9E84-3210FD8408D1}"/>
              </a:ext>
            </a:extLst>
          </p:cNvPr>
          <p:cNvSpPr txBox="1"/>
          <p:nvPr/>
        </p:nvSpPr>
        <p:spPr>
          <a:xfrm>
            <a:off x="10573385" y="6007001"/>
            <a:ext cx="7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SAHP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D144A50-BB55-4778-A55D-4973D58CAE5D}"/>
              </a:ext>
            </a:extLst>
          </p:cNvPr>
          <p:cNvSpPr txBox="1"/>
          <p:nvPr/>
        </p:nvSpPr>
        <p:spPr>
          <a:xfrm>
            <a:off x="9833354" y="5509196"/>
            <a:ext cx="86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SAH↑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5F12942-4686-4C0B-BE08-4531C7476A5F}"/>
              </a:ext>
            </a:extLst>
          </p:cNvPr>
          <p:cNvSpPr txBox="1"/>
          <p:nvPr/>
        </p:nvSpPr>
        <p:spPr>
          <a:xfrm>
            <a:off x="11303235" y="3202336"/>
            <a:ext cx="90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SAE↓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57BFD5C-4DEA-4DCA-8343-351340546331}"/>
              </a:ext>
            </a:extLst>
          </p:cNvPr>
          <p:cNvSpPr txBox="1"/>
          <p:nvPr/>
        </p:nvSpPr>
        <p:spPr>
          <a:xfrm>
            <a:off x="10857895" y="3678322"/>
            <a:ext cx="70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SAEP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C375BD9-C110-43AB-9F1A-C7B52C6F3124}"/>
              </a:ext>
            </a:extLst>
          </p:cNvPr>
          <p:cNvSpPr txBox="1"/>
          <p:nvPr/>
        </p:nvSpPr>
        <p:spPr>
          <a:xfrm>
            <a:off x="10178077" y="3251512"/>
            <a:ext cx="83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SAE↑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032021-9755-4303-9BCD-50C389CA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85" y="265444"/>
            <a:ext cx="954285" cy="10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7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Requeening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Decision Tree options:</a:t>
            </a:r>
          </a:p>
          <a:p>
            <a:r>
              <a:rPr lang="en-US" dirty="0"/>
              <a:t>OAH^	OAHP	SAH^	SAHP	OAE^	OAEP	SAE^	SAEP</a:t>
            </a:r>
          </a:p>
          <a:p>
            <a:r>
              <a:rPr lang="en-US" dirty="0" err="1"/>
              <a:t>OAHv</a:t>
            </a:r>
            <a:r>
              <a:rPr lang="en-US" dirty="0"/>
              <a:t>		</a:t>
            </a:r>
            <a:r>
              <a:rPr lang="en-US" dirty="0" err="1"/>
              <a:t>SAHv</a:t>
            </a:r>
            <a:r>
              <a:rPr lang="en-US" dirty="0"/>
              <a:t> 		</a:t>
            </a:r>
            <a:r>
              <a:rPr lang="en-US" dirty="0" err="1"/>
              <a:t>OAEv</a:t>
            </a:r>
            <a:r>
              <a:rPr lang="en-US" dirty="0"/>
              <a:t>		</a:t>
            </a:r>
            <a:r>
              <a:rPr lang="en-US" dirty="0" err="1"/>
              <a:t>SAEv</a:t>
            </a:r>
            <a:r>
              <a:rPr lang="en-US" dirty="0"/>
              <a:t>	</a:t>
            </a:r>
          </a:p>
          <a:p>
            <a:r>
              <a:rPr lang="en-US" dirty="0"/>
              <a:t>OBH^	OBHP	SBH^	SBHP	OBE^	OBEP 	SBE^	SBEP</a:t>
            </a:r>
          </a:p>
          <a:p>
            <a:r>
              <a:rPr lang="en-US" dirty="0" err="1"/>
              <a:t>OBHv</a:t>
            </a:r>
            <a:r>
              <a:rPr lang="en-US" dirty="0"/>
              <a:t>		</a:t>
            </a:r>
            <a:r>
              <a:rPr lang="en-US" dirty="0" err="1"/>
              <a:t>SBHv</a:t>
            </a:r>
            <a:r>
              <a:rPr lang="en-US" dirty="0"/>
              <a:t>		</a:t>
            </a:r>
            <a:r>
              <a:rPr lang="en-US" dirty="0" err="1"/>
              <a:t>OBEv</a:t>
            </a:r>
            <a:r>
              <a:rPr lang="en-US" dirty="0"/>
              <a:t>		</a:t>
            </a:r>
            <a:r>
              <a:rPr lang="en-US" dirty="0" err="1"/>
              <a:t>SBEv</a:t>
            </a:r>
            <a:r>
              <a:rPr lang="en-US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OSBAHE^vP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6FD5-F4A5-4E25-9433-76841DBB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DBCF-D683-4FD8-B777-D2BA12D5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4D8-8F6B-4599-BAFE-A673E45E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= below 50 F</a:t>
            </a:r>
          </a:p>
          <a:p>
            <a:pPr marL="0" indent="0">
              <a:buNone/>
            </a:pPr>
            <a:r>
              <a:rPr lang="en-US" dirty="0"/>
              <a:t>T = 50 – 58 F</a:t>
            </a:r>
          </a:p>
          <a:p>
            <a:pPr marL="0" indent="0">
              <a:buNone/>
            </a:pPr>
            <a:r>
              <a:rPr lang="en-US" dirty="0"/>
              <a:t>K = 59 – 64 F</a:t>
            </a:r>
          </a:p>
          <a:p>
            <a:pPr marL="0" indent="0">
              <a:buNone/>
            </a:pPr>
            <a:r>
              <a:rPr lang="en-US" dirty="0"/>
              <a:t>W = 65 – 85 F</a:t>
            </a:r>
          </a:p>
          <a:p>
            <a:pPr marL="0" indent="0">
              <a:buNone/>
            </a:pPr>
            <a:r>
              <a:rPr lang="en-US" dirty="0"/>
              <a:t>R = 86 – 105 F</a:t>
            </a:r>
          </a:p>
        </p:txBody>
      </p:sp>
    </p:spTree>
    <p:extLst>
      <p:ext uri="{BB962C8B-B14F-4D97-AF65-F5344CB8AC3E}">
        <p14:creationId xmlns:p14="http://schemas.microsoft.com/office/powerpoint/2010/main" val="194158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75C87-3704-4335-82AD-752B8071B6D9}"/>
              </a:ext>
            </a:extLst>
          </p:cNvPr>
          <p:cNvSpPr txBox="1"/>
          <p:nvPr/>
        </p:nvSpPr>
        <p:spPr>
          <a:xfrm>
            <a:off x="4753438" y="211025"/>
            <a:ext cx="8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OBH↓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13DBA-DBC8-4763-BADC-2AA12973240D}"/>
              </a:ext>
            </a:extLst>
          </p:cNvPr>
          <p:cNvSpPr txBox="1"/>
          <p:nvPr/>
        </p:nvSpPr>
        <p:spPr>
          <a:xfrm>
            <a:off x="2612100" y="228772"/>
            <a:ext cx="90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2954B-5A32-4D25-8678-6E5A227F1ECE}"/>
              </a:ext>
            </a:extLst>
          </p:cNvPr>
          <p:cNvSpPr txBox="1"/>
          <p:nvPr/>
        </p:nvSpPr>
        <p:spPr>
          <a:xfrm>
            <a:off x="541626" y="245853"/>
            <a:ext cx="90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OBH↑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587D0-D353-43BE-95BB-C86FD54E4E15}"/>
              </a:ext>
            </a:extLst>
          </p:cNvPr>
          <p:cNvSpPr txBox="1"/>
          <p:nvPr/>
        </p:nvSpPr>
        <p:spPr>
          <a:xfrm>
            <a:off x="10868778" y="26369"/>
            <a:ext cx="953192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OBE↓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8C844-2638-45BE-923D-799050635B53}"/>
              </a:ext>
            </a:extLst>
          </p:cNvPr>
          <p:cNvSpPr txBox="1"/>
          <p:nvPr/>
        </p:nvSpPr>
        <p:spPr>
          <a:xfrm>
            <a:off x="8854209" y="103410"/>
            <a:ext cx="813264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F871C-C8C7-4969-BB22-B6E0339FB869}"/>
              </a:ext>
            </a:extLst>
          </p:cNvPr>
          <p:cNvSpPr txBox="1"/>
          <p:nvPr/>
        </p:nvSpPr>
        <p:spPr>
          <a:xfrm>
            <a:off x="6860175" y="111246"/>
            <a:ext cx="967473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OBE↑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4D18F-61DC-4B9B-AAEC-6E795D4DB46C}"/>
              </a:ext>
            </a:extLst>
          </p:cNvPr>
          <p:cNvSpPr txBox="1"/>
          <p:nvPr/>
        </p:nvSpPr>
        <p:spPr>
          <a:xfrm>
            <a:off x="4602420" y="3440074"/>
            <a:ext cx="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OAH↓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6BD93-8F38-4B9F-BF57-7155F0D03691}"/>
              </a:ext>
            </a:extLst>
          </p:cNvPr>
          <p:cNvSpPr txBox="1"/>
          <p:nvPr/>
        </p:nvSpPr>
        <p:spPr>
          <a:xfrm>
            <a:off x="2592607" y="3488656"/>
            <a:ext cx="7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OAHP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634A3-C7D1-4C75-ABC7-066D0B4C5787}"/>
              </a:ext>
            </a:extLst>
          </p:cNvPr>
          <p:cNvSpPr txBox="1"/>
          <p:nvPr/>
        </p:nvSpPr>
        <p:spPr>
          <a:xfrm>
            <a:off x="639201" y="3569735"/>
            <a:ext cx="82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OAH↑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48566-21F3-4566-895D-8A4C683A98E1}"/>
              </a:ext>
            </a:extLst>
          </p:cNvPr>
          <p:cNvSpPr txBox="1"/>
          <p:nvPr/>
        </p:nvSpPr>
        <p:spPr>
          <a:xfrm>
            <a:off x="10539692" y="3288853"/>
            <a:ext cx="9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OAE↓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854C9-8B7E-4599-90B3-B6BCCCC8F2C2}"/>
              </a:ext>
            </a:extLst>
          </p:cNvPr>
          <p:cNvSpPr txBox="1"/>
          <p:nvPr/>
        </p:nvSpPr>
        <p:spPr>
          <a:xfrm>
            <a:off x="8544104" y="3328608"/>
            <a:ext cx="7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EEEBC-17C2-415A-9726-95B2A8096647}"/>
              </a:ext>
            </a:extLst>
          </p:cNvPr>
          <p:cNvSpPr txBox="1"/>
          <p:nvPr/>
        </p:nvSpPr>
        <p:spPr>
          <a:xfrm>
            <a:off x="6617292" y="3372202"/>
            <a:ext cx="8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OAE↑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3489B1-75DF-49BB-A3AE-8E151D524F55}"/>
              </a:ext>
            </a:extLst>
          </p:cNvPr>
          <p:cNvGrpSpPr/>
          <p:nvPr/>
        </p:nvGrpSpPr>
        <p:grpSpPr>
          <a:xfrm>
            <a:off x="8317785" y="422099"/>
            <a:ext cx="1850008" cy="1959905"/>
            <a:chOff x="376027" y="642618"/>
            <a:chExt cx="1850008" cy="1959905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3DA9C15-2A4F-41CF-ACC8-08F4C73A2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8F176C9-AB0E-448E-99B7-3A2BBFC3F9E7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C6BDBED-8BD3-4A43-B909-82D3626AAD4B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BA65BEC-1C4D-4669-8840-0641D657C6D9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413175B-BB85-4F9A-B2C5-AE12E27F2151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B816569-E628-48B1-9F40-AA562362FBE8}"/>
              </a:ext>
            </a:extLst>
          </p:cNvPr>
          <p:cNvGrpSpPr/>
          <p:nvPr/>
        </p:nvGrpSpPr>
        <p:grpSpPr>
          <a:xfrm>
            <a:off x="7975385" y="3673322"/>
            <a:ext cx="1850008" cy="1959905"/>
            <a:chOff x="376027" y="642618"/>
            <a:chExt cx="1850008" cy="1959905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D42AFFA-9502-49C4-ACA7-3E392A013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B803039-3C0B-48A4-B4D9-0B79884EECA3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62EE889-D4A8-4313-8A84-A612FAED6873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045364-5BE9-4EE4-8B44-FE76FAACDD37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AB4284D-E8B8-480E-BFAF-D1379F05F9FB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1CB9F2-F6CF-41D3-9596-17A5786DFE94}"/>
              </a:ext>
            </a:extLst>
          </p:cNvPr>
          <p:cNvGrpSpPr/>
          <p:nvPr/>
        </p:nvGrpSpPr>
        <p:grpSpPr>
          <a:xfrm>
            <a:off x="10075494" y="3658185"/>
            <a:ext cx="1850008" cy="1959905"/>
            <a:chOff x="376027" y="642618"/>
            <a:chExt cx="1850008" cy="195990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8B8E262-2D5F-4314-B1F1-3AE6E7B9C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ED68341-9018-440A-96B0-96FE72FE76B6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E226BE-81CC-477E-BB08-3DC6097641C7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2ABE773-F417-4775-B8AB-78D4C74F751E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21A284-1D62-43F2-AAEC-AAEF4D9B9358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5564D42-D798-4450-9F77-4282EBF73D2D}"/>
              </a:ext>
            </a:extLst>
          </p:cNvPr>
          <p:cNvGrpSpPr/>
          <p:nvPr/>
        </p:nvGrpSpPr>
        <p:grpSpPr>
          <a:xfrm>
            <a:off x="6014705" y="3741534"/>
            <a:ext cx="1850008" cy="1959905"/>
            <a:chOff x="376027" y="642618"/>
            <a:chExt cx="1850008" cy="1959905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611DFD0-203B-4BFE-9B21-9FBFBB738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109E73E-1593-4869-BED6-CC6A767D2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DB0C9E1-AD18-49A8-9238-AE0FBA6054F3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7B875A8-F129-4A61-9A9A-484E6D55268C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E2B998B-E6C0-4A56-8C96-6F2C12A5C18A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17684F3-010D-472C-B107-93B3F39D0531}"/>
              </a:ext>
            </a:extLst>
          </p:cNvPr>
          <p:cNvGrpSpPr/>
          <p:nvPr/>
        </p:nvGrpSpPr>
        <p:grpSpPr>
          <a:xfrm>
            <a:off x="37265" y="3927326"/>
            <a:ext cx="1850008" cy="1959905"/>
            <a:chOff x="376027" y="642618"/>
            <a:chExt cx="1850008" cy="195990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B72E75F-3D5A-48D2-8612-814E1F4EE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A32C94D-64E3-445A-A5DC-2A74A2B56DBC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6A241E3-8BDB-4C33-AE9A-12FB238E8C51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9FA4378-421C-4C58-914F-DBCCF7FC4B60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B8EFA74-3E02-4E06-AE19-6A3E003F3F5D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A3BB81C-5725-42CD-B170-700E87DB2CB7}"/>
              </a:ext>
            </a:extLst>
          </p:cNvPr>
          <p:cNvGrpSpPr/>
          <p:nvPr/>
        </p:nvGrpSpPr>
        <p:grpSpPr>
          <a:xfrm>
            <a:off x="3992924" y="3809406"/>
            <a:ext cx="1850008" cy="1959905"/>
            <a:chOff x="376027" y="642618"/>
            <a:chExt cx="1850008" cy="195990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96166E1-B080-4C15-8B87-51E6A5184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894BC0C-FDBA-4DFB-AE44-F5167F67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82A862E-78A8-45CD-9080-1CDB539D8BC2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C9107A-BF55-468A-A6F1-4A0D524A8CEB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FC44732-D9E0-4877-B035-ABB76CC36A39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79712E3-6018-49BF-B6A6-7B621BDD8016}"/>
              </a:ext>
            </a:extLst>
          </p:cNvPr>
          <p:cNvGrpSpPr/>
          <p:nvPr/>
        </p:nvGrpSpPr>
        <p:grpSpPr>
          <a:xfrm>
            <a:off x="2032624" y="3857816"/>
            <a:ext cx="1850008" cy="1959905"/>
            <a:chOff x="376027" y="642618"/>
            <a:chExt cx="1850008" cy="1959905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07750DF-2DD8-4C32-9229-BE9051EE6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9BF7C74-1BAF-44E8-8D6F-2E5C0E6096CE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ED5301-9C82-4EB3-8A81-4C1690F92B62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834C522-BCD0-4F2B-A4E4-BDECC95B7AD5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EBDAC13-9FC1-43AB-B0E4-D4096754EA06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6F925F-38E9-47A6-907E-7BD9E237605D}"/>
              </a:ext>
            </a:extLst>
          </p:cNvPr>
          <p:cNvGrpSpPr/>
          <p:nvPr/>
        </p:nvGrpSpPr>
        <p:grpSpPr>
          <a:xfrm>
            <a:off x="6353864" y="476879"/>
            <a:ext cx="1850008" cy="1959905"/>
            <a:chOff x="376027" y="642618"/>
            <a:chExt cx="1850008" cy="1959905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02BAAC8-E3F1-4380-8B73-56E4321DEE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E0338D9-62B9-49A9-9A48-7C45EE96F0D1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DF0BEC9-B5B7-41CD-9C6F-F9D93B9248F7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064F0D3-1A4B-4F28-A4F5-72FC713FF537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F1B6995-0E68-469F-A17D-62CC81252BAD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3385F27-0340-4D07-8AE1-2CC7436A7F20}"/>
              </a:ext>
            </a:extLst>
          </p:cNvPr>
          <p:cNvGrpSpPr/>
          <p:nvPr/>
        </p:nvGrpSpPr>
        <p:grpSpPr>
          <a:xfrm>
            <a:off x="4231674" y="544866"/>
            <a:ext cx="1850008" cy="1959905"/>
            <a:chOff x="376027" y="642618"/>
            <a:chExt cx="1850008" cy="1959905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D637764-AF7C-4A1E-B897-5FCF6EDA8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FBCCA2A-52F8-4BB7-985D-ED806F7E7A2D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D4B5A8E-4F5A-4612-A3BB-83D1DADDE289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5DB29D5-2E8C-45A0-94C3-162A019BDA08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CCF7472-214A-4E10-8662-72665D6ED210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DE6A44E-7863-4542-8344-07692244C474}"/>
              </a:ext>
            </a:extLst>
          </p:cNvPr>
          <p:cNvGrpSpPr/>
          <p:nvPr/>
        </p:nvGrpSpPr>
        <p:grpSpPr>
          <a:xfrm>
            <a:off x="2075293" y="582070"/>
            <a:ext cx="1850008" cy="1959905"/>
            <a:chOff x="376027" y="642618"/>
            <a:chExt cx="1850008" cy="195990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BC7A68B-6026-4C6C-A755-44086B2B6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A6187AA-1406-4303-9582-9F3DA733BC0B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573A240-F1AB-46C5-9B92-033CEB95990F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72DA4D4-0549-40A6-8142-4DA5FD9A2A96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9EF39CF-9126-4A0B-8AB6-39F8584E2136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A1F6CB0-5600-4D95-BC4F-D82DFF835CAA}"/>
              </a:ext>
            </a:extLst>
          </p:cNvPr>
          <p:cNvGrpSpPr/>
          <p:nvPr/>
        </p:nvGrpSpPr>
        <p:grpSpPr>
          <a:xfrm>
            <a:off x="32459" y="635677"/>
            <a:ext cx="1850008" cy="1959905"/>
            <a:chOff x="376027" y="642618"/>
            <a:chExt cx="1850008" cy="1959905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442C01E-DA2A-412E-B041-7826356C28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1104C93-D673-4C78-80B2-5B19FBF9D852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55BA9E1-7C50-43E6-8ADE-9B4765FB3773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8CF506-8222-436A-9E43-D0D207D88F34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15E7A86-F280-4491-8EBE-024E88FC1F07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955C68F-E065-48F3-BB42-4A367C6F5466}"/>
              </a:ext>
            </a:extLst>
          </p:cNvPr>
          <p:cNvGrpSpPr/>
          <p:nvPr/>
        </p:nvGrpSpPr>
        <p:grpSpPr>
          <a:xfrm>
            <a:off x="10316688" y="371689"/>
            <a:ext cx="1850008" cy="1959905"/>
            <a:chOff x="376027" y="642618"/>
            <a:chExt cx="1850008" cy="1959905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BECEA9B-EF8C-4FBE-8B1F-02EEA47B4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6EB31EC-8D65-41F1-AF16-B18CDA0A64D4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A064352-A3B7-48F9-9EAF-0AFE63EAFCFF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3524EBC-CF70-41F5-82C5-6EA3F0BC0806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F48D417-6B8B-4493-BAF4-18B9EB3D4401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397AC4A-CDC3-434F-9E35-C26322929231}"/>
              </a:ext>
            </a:extLst>
          </p:cNvPr>
          <p:cNvGrpSpPr/>
          <p:nvPr/>
        </p:nvGrpSpPr>
        <p:grpSpPr>
          <a:xfrm>
            <a:off x="-60372" y="1430963"/>
            <a:ext cx="2115927" cy="1462756"/>
            <a:chOff x="-60372" y="1430963"/>
            <a:chExt cx="2115927" cy="1462756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F2232FF-D953-40F4-95E3-2D12AAA1580E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1ABE7B-6737-44B4-BF35-77922CFF5830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2081259-B733-45F0-B9BB-4B01C1FBB832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D7ED8FA-EBA0-48BC-B183-294597D70F89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DDABB68-29E4-465B-A757-D820BBFE3F40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C166556-0767-40F1-B6C8-D8952F6C2D5F}"/>
              </a:ext>
            </a:extLst>
          </p:cNvPr>
          <p:cNvGrpSpPr/>
          <p:nvPr/>
        </p:nvGrpSpPr>
        <p:grpSpPr>
          <a:xfrm>
            <a:off x="-72481" y="4684168"/>
            <a:ext cx="2115927" cy="1462756"/>
            <a:chOff x="-60372" y="1430963"/>
            <a:chExt cx="2115927" cy="1462756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2852256-0BC8-495F-90AF-84613A64070F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2613FBE-8377-479D-8713-D2DA96C6D60D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CDF3CC3-7B09-4721-BF27-D5699A236BAA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79DC442D-C707-432F-A66A-C0205D6C4F33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9C43B31-0AA5-4FAF-9D72-9A0F133306BE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F11DF63D-E13D-4A40-8A77-64C27CFB4B11}"/>
              </a:ext>
            </a:extLst>
          </p:cNvPr>
          <p:cNvGrpSpPr/>
          <p:nvPr/>
        </p:nvGrpSpPr>
        <p:grpSpPr>
          <a:xfrm>
            <a:off x="3895640" y="4575149"/>
            <a:ext cx="2115927" cy="1462756"/>
            <a:chOff x="-60372" y="1430963"/>
            <a:chExt cx="2115927" cy="1462756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EBA2014-B69B-4527-AB5D-CD09B0C47B23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9E66870-3822-4572-ACCF-5040E564A72D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4CF685A-A665-4BE5-B043-FA63815F7AF4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2A1E5AC-1F19-4F62-BD92-64087046FA40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DFF9828-DBC7-406C-883A-344946A9BF40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9090B48-29AC-4C12-ADD3-1619313FEA52}"/>
              </a:ext>
            </a:extLst>
          </p:cNvPr>
          <p:cNvGrpSpPr/>
          <p:nvPr/>
        </p:nvGrpSpPr>
        <p:grpSpPr>
          <a:xfrm>
            <a:off x="1943204" y="4609905"/>
            <a:ext cx="2115927" cy="1462756"/>
            <a:chOff x="-60372" y="1430963"/>
            <a:chExt cx="2115927" cy="1462756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07F8A7E-1AAF-4F94-9F45-0AFA3E09C8EC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DF0A9D5-9E47-4180-BEB0-DBE0DF4E99BC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690D8EC-905A-4A9D-AD53-30DC8C3168AA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3E14C3EE-8142-44DB-BF26-C163276F26C0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6105CC2-E9B8-4352-8BAF-A463558AACB0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EDEA4F9-4733-4964-88D6-D2FED438BBF8}"/>
              </a:ext>
            </a:extLst>
          </p:cNvPr>
          <p:cNvGrpSpPr/>
          <p:nvPr/>
        </p:nvGrpSpPr>
        <p:grpSpPr>
          <a:xfrm>
            <a:off x="5907962" y="4518360"/>
            <a:ext cx="2115927" cy="1462756"/>
            <a:chOff x="-60372" y="1430963"/>
            <a:chExt cx="2115927" cy="1462756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69CA37E-51A8-49FF-AB63-84609C67A51A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36AD076-A909-428D-B321-E0FDFD9D7C27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14DD7E84-00EA-40A5-8F9C-6F4691322DAC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2B5F041-535D-4ECF-82F9-0B542B56F1D8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B0EF831-B8D5-496E-B399-795E22C97A72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5B7CBA9-64AD-490E-8499-013233E5CC7D}"/>
              </a:ext>
            </a:extLst>
          </p:cNvPr>
          <p:cNvGrpSpPr/>
          <p:nvPr/>
        </p:nvGrpSpPr>
        <p:grpSpPr>
          <a:xfrm>
            <a:off x="8231692" y="1203647"/>
            <a:ext cx="2115927" cy="1462756"/>
            <a:chOff x="-60372" y="1430963"/>
            <a:chExt cx="2115927" cy="1462756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746B439-17A8-4024-A034-B07F4B829F9E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42AC1A9-776C-46FF-9FEC-6992876C3F46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2B0D906-C56B-4898-A67B-C2CFE95F57FD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2ADD3BF-B1AA-4800-8CA8-623290A8B7D0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193D6E8-A082-4F9D-A459-9376DFF7933F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57CE783-03A8-41CF-946E-3EA7A12D5CA8}"/>
              </a:ext>
            </a:extLst>
          </p:cNvPr>
          <p:cNvGrpSpPr/>
          <p:nvPr/>
        </p:nvGrpSpPr>
        <p:grpSpPr>
          <a:xfrm>
            <a:off x="9969347" y="4417719"/>
            <a:ext cx="2115927" cy="1462756"/>
            <a:chOff x="-60372" y="1430963"/>
            <a:chExt cx="2115927" cy="1462756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42EE61EA-A9CB-413D-9F4B-269461ECC131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9CE9E60-2D93-4BC0-BC10-C1966B1D645C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23E4E48-CB96-458D-85D6-C2D6D29D95EC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56629B26-A250-43B5-8B62-E34B36D87A4E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EE8F500-6DCE-472C-8729-7594E09C0369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E321CA7-8E4F-4E00-BC3B-C6BB867CC005}"/>
              </a:ext>
            </a:extLst>
          </p:cNvPr>
          <p:cNvGrpSpPr/>
          <p:nvPr/>
        </p:nvGrpSpPr>
        <p:grpSpPr>
          <a:xfrm>
            <a:off x="4132025" y="1315408"/>
            <a:ext cx="2115927" cy="1462756"/>
            <a:chOff x="-60372" y="1430963"/>
            <a:chExt cx="2115927" cy="1462756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BDC2113-9BF7-4950-949E-F30CB96D6C6A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AABB8FD-6D33-4058-A6D9-83224AC27788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4395433-D101-4F7A-8646-FD0ABC129047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13FD12D-B862-4CD1-B5B7-15BC581C2C6F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F44B748-AE2B-4D60-B15B-7EB5CDA1088A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B705FB0-08C0-4198-8D23-9DE9AF8482AE}"/>
              </a:ext>
            </a:extLst>
          </p:cNvPr>
          <p:cNvGrpSpPr/>
          <p:nvPr/>
        </p:nvGrpSpPr>
        <p:grpSpPr>
          <a:xfrm>
            <a:off x="7877721" y="4443100"/>
            <a:ext cx="2115927" cy="1462756"/>
            <a:chOff x="-60372" y="1430963"/>
            <a:chExt cx="2115927" cy="1462756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55A51D9-D381-4236-8C97-1BCC2A25272B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0BD9F19-4549-425B-8DC1-222C3920D34C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C10E2E4-1EAB-4C2A-AEE7-8E71D3252A18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315DD7D-97AE-4521-8D80-567F502B00E2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63A3954-9FB0-4207-850A-44E1DA9DCBEB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D7B2C87-2D59-496D-89D0-B3993B21C81F}"/>
              </a:ext>
            </a:extLst>
          </p:cNvPr>
          <p:cNvGrpSpPr/>
          <p:nvPr/>
        </p:nvGrpSpPr>
        <p:grpSpPr>
          <a:xfrm>
            <a:off x="6255325" y="1247941"/>
            <a:ext cx="2115927" cy="1462756"/>
            <a:chOff x="-60372" y="1430963"/>
            <a:chExt cx="2115927" cy="1462756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B3B921F9-1908-4052-88F5-25B279366342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7DBF475-3062-4D11-910C-08497ECAEF6D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E4BE1124-B39A-4F37-AE31-914BBCED304C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059D2D7-418C-4D33-A39D-7510FC5D3CC0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4459E0F1-0A6B-4F00-9C84-53133C3C3014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F18912E7-FF3E-469E-AAD7-1339C7B2E0C2}"/>
              </a:ext>
            </a:extLst>
          </p:cNvPr>
          <p:cNvGrpSpPr/>
          <p:nvPr/>
        </p:nvGrpSpPr>
        <p:grpSpPr>
          <a:xfrm>
            <a:off x="10233962" y="1130742"/>
            <a:ext cx="2115927" cy="1462756"/>
            <a:chOff x="-60372" y="1430963"/>
            <a:chExt cx="2115927" cy="1462756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B1295982-B2EB-436D-8E78-B2B7F35D2C86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7DC8E61-8C55-453D-AC61-0A26A780BC22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A36E58D3-F1B8-493C-BE20-D3A68FC64929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B516D53-C0A8-457A-AC72-228F0A4053E5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DE09DDB-EA27-4A0D-B9F3-0858F22518E5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AB6E14E7-9372-4433-849D-49BFBC231326}"/>
              </a:ext>
            </a:extLst>
          </p:cNvPr>
          <p:cNvGrpSpPr/>
          <p:nvPr/>
        </p:nvGrpSpPr>
        <p:grpSpPr>
          <a:xfrm>
            <a:off x="1973056" y="1349072"/>
            <a:ext cx="2115927" cy="1462756"/>
            <a:chOff x="-60372" y="1430963"/>
            <a:chExt cx="2115927" cy="1462756"/>
          </a:xfrm>
        </p:grpSpPr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7E8A2DF-9E20-4D56-87A8-5D71AD950B00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965DDA09-97A4-42A0-8D3A-D9FD48D78443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30FF52C-B9C6-4392-B6B7-552D0CBA5E9B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351EC4F-94BC-48BD-A11D-CBC228BCFBD8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815F5BBD-0A86-443A-B378-F008B5AD7FBF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74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6401EA-5D96-48ED-812E-03DFCCBC654F}"/>
              </a:ext>
            </a:extLst>
          </p:cNvPr>
          <p:cNvSpPr txBox="1"/>
          <p:nvPr/>
        </p:nvSpPr>
        <p:spPr>
          <a:xfrm>
            <a:off x="4596216" y="3442387"/>
            <a:ext cx="7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SAH↓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66C22-E339-4EBA-800D-4350FECF417E}"/>
              </a:ext>
            </a:extLst>
          </p:cNvPr>
          <p:cNvSpPr txBox="1"/>
          <p:nvPr/>
        </p:nvSpPr>
        <p:spPr>
          <a:xfrm>
            <a:off x="10660557" y="3311220"/>
            <a:ext cx="90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SAE↓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04D7B-7F38-4822-9ADA-DBD7A12EB5B5}"/>
              </a:ext>
            </a:extLst>
          </p:cNvPr>
          <p:cNvSpPr txBox="1"/>
          <p:nvPr/>
        </p:nvSpPr>
        <p:spPr>
          <a:xfrm>
            <a:off x="4820364" y="212738"/>
            <a:ext cx="78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SBH↓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289A5-51DB-4B23-AA16-B73EE6239590}"/>
              </a:ext>
            </a:extLst>
          </p:cNvPr>
          <p:cNvSpPr txBox="1"/>
          <p:nvPr/>
        </p:nvSpPr>
        <p:spPr>
          <a:xfrm>
            <a:off x="2619585" y="250704"/>
            <a:ext cx="6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SBHP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F7DE5-B41B-4332-9DE2-21CD38CE6E4C}"/>
              </a:ext>
            </a:extLst>
          </p:cNvPr>
          <p:cNvSpPr txBox="1"/>
          <p:nvPr/>
        </p:nvSpPr>
        <p:spPr>
          <a:xfrm>
            <a:off x="599051" y="274691"/>
            <a:ext cx="7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SBH↑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AE83D-12D5-4B77-8BA8-47DE3E6B03D5}"/>
              </a:ext>
            </a:extLst>
          </p:cNvPr>
          <p:cNvSpPr txBox="1"/>
          <p:nvPr/>
        </p:nvSpPr>
        <p:spPr>
          <a:xfrm>
            <a:off x="10893261" y="23333"/>
            <a:ext cx="81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SBE↓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16B31-38BF-42FF-897D-8614D770A5BA}"/>
              </a:ext>
            </a:extLst>
          </p:cNvPr>
          <p:cNvSpPr txBox="1"/>
          <p:nvPr/>
        </p:nvSpPr>
        <p:spPr>
          <a:xfrm>
            <a:off x="8916757" y="80435"/>
            <a:ext cx="69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269B1-766C-48D2-8FF6-060BC487AA0B}"/>
              </a:ext>
            </a:extLst>
          </p:cNvPr>
          <p:cNvSpPr txBox="1"/>
          <p:nvPr/>
        </p:nvSpPr>
        <p:spPr>
          <a:xfrm>
            <a:off x="6946939" y="111063"/>
            <a:ext cx="75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SBE↑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24972-DC69-4899-BF1A-B18500E3E8B9}"/>
              </a:ext>
            </a:extLst>
          </p:cNvPr>
          <p:cNvSpPr txBox="1"/>
          <p:nvPr/>
        </p:nvSpPr>
        <p:spPr>
          <a:xfrm>
            <a:off x="2659301" y="3501871"/>
            <a:ext cx="7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SAHP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9DD604-9F13-4575-968B-65EA4D378E28}"/>
              </a:ext>
            </a:extLst>
          </p:cNvPr>
          <p:cNvSpPr txBox="1"/>
          <p:nvPr/>
        </p:nvSpPr>
        <p:spPr>
          <a:xfrm>
            <a:off x="641265" y="3571381"/>
            <a:ext cx="86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SAH↑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D2081-DF09-4B8F-B9E6-3CFED2F162EE}"/>
              </a:ext>
            </a:extLst>
          </p:cNvPr>
          <p:cNvSpPr txBox="1"/>
          <p:nvPr/>
        </p:nvSpPr>
        <p:spPr>
          <a:xfrm>
            <a:off x="8588610" y="3326168"/>
            <a:ext cx="70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ECFB0-6A6D-419A-BF4E-8137262A9E97}"/>
              </a:ext>
            </a:extLst>
          </p:cNvPr>
          <p:cNvSpPr txBox="1"/>
          <p:nvPr/>
        </p:nvSpPr>
        <p:spPr>
          <a:xfrm>
            <a:off x="6617813" y="3429000"/>
            <a:ext cx="83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SAE↑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8BA304-7E9F-4F0B-B485-B258915E56C8}"/>
              </a:ext>
            </a:extLst>
          </p:cNvPr>
          <p:cNvGrpSpPr/>
          <p:nvPr/>
        </p:nvGrpSpPr>
        <p:grpSpPr>
          <a:xfrm>
            <a:off x="8317785" y="422099"/>
            <a:ext cx="1850008" cy="1959905"/>
            <a:chOff x="376027" y="642618"/>
            <a:chExt cx="1850008" cy="19599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E6B8CD-A0E4-47E3-A45B-22735B0F9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45CAC4-1644-4C15-A811-9E1AEFE2EA3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CBA665-791D-4F1E-968A-476FB16DD8CB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F1CDFC-B186-45A7-B587-F61F35E141D3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1EB54-2C98-419E-AA0A-5B5C16F73D83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8BDCCE-E819-43B9-80E5-648C7507E926}"/>
              </a:ext>
            </a:extLst>
          </p:cNvPr>
          <p:cNvGrpSpPr/>
          <p:nvPr/>
        </p:nvGrpSpPr>
        <p:grpSpPr>
          <a:xfrm>
            <a:off x="7975385" y="3673322"/>
            <a:ext cx="1850008" cy="1959905"/>
            <a:chOff x="376027" y="642618"/>
            <a:chExt cx="1850008" cy="195990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8EE2B2-4A6D-4340-BE94-DEC2603DD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CA6C24-A45D-4D89-A11C-14B20FFF6E45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CFC707-0563-4C4B-9FAB-096B26B83ED2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EDDA24-A406-4624-865F-38D555B193BE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80892F5-DDFD-4598-A51B-E563BC27DB2A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C44C20-832C-456D-A67C-C791A8A1B4E9}"/>
              </a:ext>
            </a:extLst>
          </p:cNvPr>
          <p:cNvGrpSpPr/>
          <p:nvPr/>
        </p:nvGrpSpPr>
        <p:grpSpPr>
          <a:xfrm>
            <a:off x="10075494" y="3658185"/>
            <a:ext cx="1850008" cy="1959905"/>
            <a:chOff x="376027" y="642618"/>
            <a:chExt cx="1850008" cy="195990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0921E60-E9CC-4938-ABEC-5CD0090B80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9D425B-A8FE-4233-8739-6F48C1CC6626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C948DE-0EBE-414A-AB70-D665252D831D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D086BC-4A76-4A51-99D7-FE434D02DA36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C24F28-ABA6-4D1F-A768-E4AF26E6F030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DC8203-7D5E-48A7-B209-AD361C164417}"/>
              </a:ext>
            </a:extLst>
          </p:cNvPr>
          <p:cNvGrpSpPr/>
          <p:nvPr/>
        </p:nvGrpSpPr>
        <p:grpSpPr>
          <a:xfrm>
            <a:off x="6014705" y="3741534"/>
            <a:ext cx="1850008" cy="1959905"/>
            <a:chOff x="376027" y="642618"/>
            <a:chExt cx="1850008" cy="19599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76C57C-DC61-45F4-9100-908810C39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D0BAA94-1604-4ABA-B678-40C36846101B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42C5A2-A2D4-405A-91CE-14E65CD69505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F62258-9D0A-4957-8D78-6F407434BAF2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354664-87D4-4283-A1AB-0379E1CE06E3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6ACDEA-A2AA-4B46-8E06-8D22D09F3949}"/>
              </a:ext>
            </a:extLst>
          </p:cNvPr>
          <p:cNvGrpSpPr/>
          <p:nvPr/>
        </p:nvGrpSpPr>
        <p:grpSpPr>
          <a:xfrm>
            <a:off x="37265" y="3927326"/>
            <a:ext cx="1850008" cy="1959905"/>
            <a:chOff x="376027" y="642618"/>
            <a:chExt cx="1850008" cy="195990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02A7A5-B44F-4122-A924-72BAD3DAB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A927184-C34D-4C6C-8155-E97EBADF48B3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EF73D5-B648-4040-9713-18F616877572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B705618-E7C6-434E-9DB6-F1A057786A6B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9D9F316-CFAD-45DF-8E74-8713A327C69B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8C2579-D759-4A06-A9DF-2B17288EC803}"/>
              </a:ext>
            </a:extLst>
          </p:cNvPr>
          <p:cNvGrpSpPr/>
          <p:nvPr/>
        </p:nvGrpSpPr>
        <p:grpSpPr>
          <a:xfrm>
            <a:off x="3992924" y="3809406"/>
            <a:ext cx="1850008" cy="1959905"/>
            <a:chOff x="376027" y="642618"/>
            <a:chExt cx="1850008" cy="195990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F3FBB6-82EC-4FCC-9394-6BE9D7B2C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8B07BF-6147-41E6-8BC0-6567BABF3AFA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FFBA6CC-2671-4733-B601-7326DBA800A6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7327E6-1662-4CAD-BB85-71556E59149A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B4E8AE-CB11-424E-BC23-8869F4C8691B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FA8545-8C0A-4370-B33C-3EB817F9D64D}"/>
              </a:ext>
            </a:extLst>
          </p:cNvPr>
          <p:cNvGrpSpPr/>
          <p:nvPr/>
        </p:nvGrpSpPr>
        <p:grpSpPr>
          <a:xfrm>
            <a:off x="2032624" y="3857816"/>
            <a:ext cx="1850008" cy="1959905"/>
            <a:chOff x="376027" y="642618"/>
            <a:chExt cx="1850008" cy="195990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92381C4-2776-4528-99E8-848F14DC6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D95100-FBB4-4FEF-B093-A9AD2A1A8D74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C0ABFBD-3981-4900-9EA3-1375472B19AD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F4F5D3-2017-437C-A06F-57778BEB5B3D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3537F7-C710-49F6-9F1D-9ACC12228A75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594762-495D-4B00-8618-B1E91E3E0A0F}"/>
              </a:ext>
            </a:extLst>
          </p:cNvPr>
          <p:cNvGrpSpPr/>
          <p:nvPr/>
        </p:nvGrpSpPr>
        <p:grpSpPr>
          <a:xfrm>
            <a:off x="6353864" y="476879"/>
            <a:ext cx="1850008" cy="1959905"/>
            <a:chOff x="376027" y="642618"/>
            <a:chExt cx="1850008" cy="195990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8C0FD34-1B2C-43EA-AAE1-DAFEEEEC1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445739-D8DA-42DB-AB39-769DFF405ACD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903B006-958A-4FEF-A1A5-BC9A1D90B6FA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59A9F4-84AD-45E8-8F34-6541C6202C78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67CB9D-8DE8-424C-9D0C-E3E47817B7FD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518C28-F760-4F54-9934-77A1A3522F4B}"/>
              </a:ext>
            </a:extLst>
          </p:cNvPr>
          <p:cNvGrpSpPr/>
          <p:nvPr/>
        </p:nvGrpSpPr>
        <p:grpSpPr>
          <a:xfrm>
            <a:off x="4231674" y="544866"/>
            <a:ext cx="1850008" cy="1959905"/>
            <a:chOff x="376027" y="642618"/>
            <a:chExt cx="1850008" cy="195990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321095-EBD5-42F8-B6D2-2A70DA454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1FC5DB-6F47-415F-B93A-B9EEFD97CF67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55FD5A7-D0C4-4F4C-9CB4-38B828BC8BC7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D85AE06-0E4E-4D6A-994E-0988021CCC40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8FA630-0AD7-4321-AAA3-898EA0352CC1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6E19A6-E3EB-46FC-93FA-300108DBE9EB}"/>
              </a:ext>
            </a:extLst>
          </p:cNvPr>
          <p:cNvGrpSpPr/>
          <p:nvPr/>
        </p:nvGrpSpPr>
        <p:grpSpPr>
          <a:xfrm>
            <a:off x="2075293" y="582070"/>
            <a:ext cx="1850008" cy="1959905"/>
            <a:chOff x="376027" y="642618"/>
            <a:chExt cx="1850008" cy="195990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6C8156C-8518-443E-A1A9-CD339A8B7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DF64E4-51CB-47AB-B8BA-BFFE7AB732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CE5A8E-C344-400D-A6DE-6F4EAA2C1436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F2E81D4-0013-4D9E-B248-17F7792DC222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1E62353-6776-44F5-97D8-4939944DF31A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31F5C46-5ED9-4302-BDDA-7909D1700117}"/>
              </a:ext>
            </a:extLst>
          </p:cNvPr>
          <p:cNvGrpSpPr/>
          <p:nvPr/>
        </p:nvGrpSpPr>
        <p:grpSpPr>
          <a:xfrm>
            <a:off x="32459" y="635677"/>
            <a:ext cx="1850008" cy="1959905"/>
            <a:chOff x="376027" y="642618"/>
            <a:chExt cx="1850008" cy="195990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089EED-F960-4975-BEB0-900187D44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E148EB8-1647-4794-9A8E-C3A9B1B8CE56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13B634-7B1B-4210-BE60-9DD26C8AF7CA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766A68-C153-436C-B2C5-A431DF1ABADA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209F261-6C71-4B52-9729-81A739BEDB91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F7118F-B28D-45E7-BF7D-7405C5C58E89}"/>
              </a:ext>
            </a:extLst>
          </p:cNvPr>
          <p:cNvGrpSpPr/>
          <p:nvPr/>
        </p:nvGrpSpPr>
        <p:grpSpPr>
          <a:xfrm>
            <a:off x="10316688" y="371689"/>
            <a:ext cx="1850008" cy="1959905"/>
            <a:chOff x="376027" y="642618"/>
            <a:chExt cx="1850008" cy="195990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161652-2904-4538-B237-87B8946E5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27" y="642618"/>
              <a:ext cx="928396" cy="951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E80ADC3-9810-458D-BE78-A129C534B5B2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23" y="642618"/>
              <a:ext cx="921612" cy="87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B1ACD1-0561-4415-AE93-29BB77E50965}"/>
                </a:ext>
              </a:extLst>
            </p:cNvPr>
            <p:cNvCxnSpPr/>
            <p:nvPr/>
          </p:nvCxnSpPr>
          <p:spPr>
            <a:xfrm>
              <a:off x="1304423" y="642618"/>
              <a:ext cx="46842" cy="195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15C89B3-D294-4FD1-8898-5292C7F468C5}"/>
                </a:ext>
              </a:extLst>
            </p:cNvPr>
            <p:cNvCxnSpPr/>
            <p:nvPr/>
          </p:nvCxnSpPr>
          <p:spPr>
            <a:xfrm>
              <a:off x="1304423" y="642618"/>
              <a:ext cx="901874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BB1C7D1-535D-40E7-ACDC-915EF855E460}"/>
                </a:ext>
              </a:extLst>
            </p:cNvPr>
            <p:cNvCxnSpPr/>
            <p:nvPr/>
          </p:nvCxnSpPr>
          <p:spPr>
            <a:xfrm flipH="1">
              <a:off x="506437" y="642618"/>
              <a:ext cx="797986" cy="174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BF3C5C-2882-49EF-93B8-2255C4D1B8CC}"/>
              </a:ext>
            </a:extLst>
          </p:cNvPr>
          <p:cNvGrpSpPr/>
          <p:nvPr/>
        </p:nvGrpSpPr>
        <p:grpSpPr>
          <a:xfrm>
            <a:off x="-94020" y="1409168"/>
            <a:ext cx="2115927" cy="1462756"/>
            <a:chOff x="-60372" y="1430963"/>
            <a:chExt cx="2115927" cy="146275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1F3C47-A22F-4B1A-9802-C4E5E02980D4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374E8EB-5951-4A60-B2B4-3EF9262D0C28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37D13A4-0F1B-4C13-AE27-7689305BEFB5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BF53CCC-AF27-48AD-9E71-D9EF63D36BEF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47EC23D-E791-4D67-B12F-658C1374E623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163745A-6AE2-4EA2-8BE8-0F563ABF993A}"/>
              </a:ext>
            </a:extLst>
          </p:cNvPr>
          <p:cNvGrpSpPr/>
          <p:nvPr/>
        </p:nvGrpSpPr>
        <p:grpSpPr>
          <a:xfrm>
            <a:off x="-86485" y="4706814"/>
            <a:ext cx="2115927" cy="1462756"/>
            <a:chOff x="-60372" y="1430963"/>
            <a:chExt cx="2115927" cy="146275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0C962D-1923-4B6F-ADBD-4207F58AF01C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2BE89F3-E6AF-450F-9E2F-029797481CE2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8F438D2-AD39-4C06-B138-9D7C5B68478E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72F676F-E973-4FE5-8AE5-B9ED6262DE2A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043B00-EB19-4973-BA08-D48478F8558E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B0C8D2F-8255-488D-84BE-43B7D9527797}"/>
              </a:ext>
            </a:extLst>
          </p:cNvPr>
          <p:cNvGrpSpPr/>
          <p:nvPr/>
        </p:nvGrpSpPr>
        <p:grpSpPr>
          <a:xfrm>
            <a:off x="3893410" y="4574765"/>
            <a:ext cx="2115927" cy="1462756"/>
            <a:chOff x="-60372" y="1430963"/>
            <a:chExt cx="2115927" cy="146275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E7DAC8-04C2-46BD-8AEC-00CF29E2EE55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D5947ED-9042-479A-AD24-E6DD25CA8A00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32D752-16C8-4782-9F2A-63A41E387E95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82D209-007A-42EA-A2F1-4E48B906B726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099AF8-72CF-4B70-9972-33E0B14CE356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AFA931-FA4B-4385-A05B-265FBA0DA396}"/>
              </a:ext>
            </a:extLst>
          </p:cNvPr>
          <p:cNvGrpSpPr/>
          <p:nvPr/>
        </p:nvGrpSpPr>
        <p:grpSpPr>
          <a:xfrm>
            <a:off x="8212811" y="1173638"/>
            <a:ext cx="2115927" cy="1462756"/>
            <a:chOff x="-60372" y="1430963"/>
            <a:chExt cx="2115927" cy="1462756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2C36DEB-0A24-4092-9817-5F0A67ADC71F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68B1E63-E494-4ECC-8FA7-18839466B48E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D5C9DC1-0891-454D-9D0C-96C7387DF42B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E329612-A9D8-46A6-B473-3152EE3CA4D8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291B9A1-1167-4145-952A-9DE8BEDA6192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217EC47-C381-41AD-8046-6DDCADA931BE}"/>
              </a:ext>
            </a:extLst>
          </p:cNvPr>
          <p:cNvGrpSpPr/>
          <p:nvPr/>
        </p:nvGrpSpPr>
        <p:grpSpPr>
          <a:xfrm>
            <a:off x="7882527" y="4422631"/>
            <a:ext cx="2115927" cy="1462756"/>
            <a:chOff x="-60372" y="1430963"/>
            <a:chExt cx="2115927" cy="146275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8FD554-4EE1-41DE-A607-0C92D9A83625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0E2A88-EE13-4107-A50B-34AE153343F9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8D31B4-FF4A-4E21-A35F-459F8DD48355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D60F23D-C3BA-49A1-85C3-C3D36DBACBE0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226387-F3B8-4B26-AD60-385AD79D31ED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2BAFB7F-AA7A-4DE2-99C9-640937553B56}"/>
              </a:ext>
            </a:extLst>
          </p:cNvPr>
          <p:cNvGrpSpPr/>
          <p:nvPr/>
        </p:nvGrpSpPr>
        <p:grpSpPr>
          <a:xfrm>
            <a:off x="4141656" y="1322567"/>
            <a:ext cx="2115927" cy="1462756"/>
            <a:chOff x="-60372" y="1430963"/>
            <a:chExt cx="2115927" cy="146275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B7E6DA1-38B6-4446-B430-731402EF6EAA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E3C5AA0-41E6-4C06-BD12-D233D06176F4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4D6E149-65F8-4215-9460-C32E8B117393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C6ED4CC-1254-442F-87C7-66A4FA4E143E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05671E-0EF0-407C-9C51-C091EAB35D2E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AB1210F-1E9A-454F-8910-139483F5F2CE}"/>
              </a:ext>
            </a:extLst>
          </p:cNvPr>
          <p:cNvGrpSpPr/>
          <p:nvPr/>
        </p:nvGrpSpPr>
        <p:grpSpPr>
          <a:xfrm>
            <a:off x="5914456" y="4492446"/>
            <a:ext cx="2115927" cy="1462756"/>
            <a:chOff x="-60372" y="1430963"/>
            <a:chExt cx="2115927" cy="146275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B914A7F-CACC-414D-92F5-4BC4062DEFAC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9269AB9-FDAA-40BE-81CB-8C45F4CCAB35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7BF4817-3843-4593-96E5-F9B0F95C8836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72F9860-8087-4D2C-BBD5-B28EAB93D794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03F2E4-E11D-42F2-AD71-6711803697CD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1A53074-82C6-4795-A851-2F8B1FCEC3C6}"/>
              </a:ext>
            </a:extLst>
          </p:cNvPr>
          <p:cNvGrpSpPr/>
          <p:nvPr/>
        </p:nvGrpSpPr>
        <p:grpSpPr>
          <a:xfrm>
            <a:off x="6257820" y="1258039"/>
            <a:ext cx="2115927" cy="1462756"/>
            <a:chOff x="-60372" y="1430963"/>
            <a:chExt cx="2115927" cy="146275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B2F73B1-A97C-4D34-BF76-5903E4829972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4369E2-F0E8-4EDB-866E-14435485F5B2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E16B8CC-6497-4946-B4A3-EBCECFD49150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9A3857A-1C39-4219-A851-0EFEFEC8AA1A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8611B86-D079-455D-B230-2585410A457D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7CF8D43-EFDF-4022-8971-A13DEDB0AA93}"/>
              </a:ext>
            </a:extLst>
          </p:cNvPr>
          <p:cNvGrpSpPr/>
          <p:nvPr/>
        </p:nvGrpSpPr>
        <p:grpSpPr>
          <a:xfrm>
            <a:off x="1917789" y="4607297"/>
            <a:ext cx="2115927" cy="1462756"/>
            <a:chOff x="-60372" y="1430963"/>
            <a:chExt cx="2115927" cy="146275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6AD6E1-D79D-472D-ABBD-D59FC197D1AA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CF705E-8F78-4401-A69F-C86CBB0EB9C4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94D0F9E-8FD2-4202-B24A-04D75009BCB0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31AF28-E572-4440-80AD-85F861B01393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C1E0C0A-41FE-4917-B62E-22C05686524A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08A008D-A11D-4459-8FD6-1074C9A8211C}"/>
              </a:ext>
            </a:extLst>
          </p:cNvPr>
          <p:cNvGrpSpPr/>
          <p:nvPr/>
        </p:nvGrpSpPr>
        <p:grpSpPr>
          <a:xfrm>
            <a:off x="10233962" y="1120312"/>
            <a:ext cx="2115927" cy="1462756"/>
            <a:chOff x="-60372" y="1430963"/>
            <a:chExt cx="2115927" cy="1462756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D4C67EA-7338-4435-BF69-429F587350F7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3E2F698-D91D-47C3-AFB7-F24EA77C700F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97DA6E5-7B7E-4009-ACDE-03EA3847CF48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A308071-17AF-4280-9FB1-CD73CB255DC6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4853900-39EC-49D6-8F41-13459DE4CC8A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CD14555-20FE-4463-ABF8-A7B8521DBD58}"/>
              </a:ext>
            </a:extLst>
          </p:cNvPr>
          <p:cNvGrpSpPr/>
          <p:nvPr/>
        </p:nvGrpSpPr>
        <p:grpSpPr>
          <a:xfrm>
            <a:off x="9969347" y="4403186"/>
            <a:ext cx="2115927" cy="1462756"/>
            <a:chOff x="-60372" y="1430963"/>
            <a:chExt cx="2115927" cy="1462756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90AC914-BEA5-47D8-A81D-A8A7610DC3F4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0F23306-0C3E-4C63-8FFC-DEDD5FD421F0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B3911F4-824D-463F-A596-0A9684778F4E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17206CC-FE65-4F26-B294-B6EC2F1D7F0B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005F900-4836-48C3-85A9-D7DA424694B2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7AE8E7E-9377-41D1-9B2B-3E8F5E81C3C3}"/>
              </a:ext>
            </a:extLst>
          </p:cNvPr>
          <p:cNvGrpSpPr/>
          <p:nvPr/>
        </p:nvGrpSpPr>
        <p:grpSpPr>
          <a:xfrm>
            <a:off x="1954562" y="1369517"/>
            <a:ext cx="2115927" cy="1462756"/>
            <a:chOff x="-60372" y="1430963"/>
            <a:chExt cx="2115927" cy="1462756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005336-575E-4C9F-8F7B-A4DD91AF9B70}"/>
                </a:ext>
              </a:extLst>
            </p:cNvPr>
            <p:cNvSpPr txBox="1"/>
            <p:nvPr/>
          </p:nvSpPr>
          <p:spPr>
            <a:xfrm>
              <a:off x="-60372" y="1517564"/>
              <a:ext cx="3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142B2AD-310C-4981-976C-A8AAD0089C67}"/>
                </a:ext>
              </a:extLst>
            </p:cNvPr>
            <p:cNvSpPr txBox="1"/>
            <p:nvPr/>
          </p:nvSpPr>
          <p:spPr>
            <a:xfrm>
              <a:off x="53285" y="2331852"/>
              <a:ext cx="39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EB060F9-2B6B-4C52-84D3-954E43CB8950}"/>
                </a:ext>
              </a:extLst>
            </p:cNvPr>
            <p:cNvSpPr txBox="1"/>
            <p:nvPr/>
          </p:nvSpPr>
          <p:spPr>
            <a:xfrm>
              <a:off x="877084" y="2524387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C8BE975-0143-4243-B1DB-861C1A5489CB}"/>
                </a:ext>
              </a:extLst>
            </p:cNvPr>
            <p:cNvSpPr txBox="1"/>
            <p:nvPr/>
          </p:nvSpPr>
          <p:spPr>
            <a:xfrm>
              <a:off x="1581552" y="2294390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8E80E4C-7A7E-4A94-AA8F-36246763895F}"/>
                </a:ext>
              </a:extLst>
            </p:cNvPr>
            <p:cNvSpPr txBox="1"/>
            <p:nvPr/>
          </p:nvSpPr>
          <p:spPr>
            <a:xfrm>
              <a:off x="1656007" y="1430963"/>
              <a:ext cx="39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9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211DF3-9A1B-40E0-A7A8-FD0E3E149201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Decision Tree options:</a:t>
            </a:r>
          </a:p>
          <a:p>
            <a:r>
              <a:rPr lang="en-US" dirty="0"/>
              <a:t>SAE^</a:t>
            </a:r>
          </a:p>
          <a:p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SBE^</a:t>
            </a:r>
          </a:p>
          <a:p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50CD7-D289-4C0F-A179-54E66E604AAE}"/>
              </a:ext>
            </a:extLst>
          </p:cNvPr>
          <p:cNvSpPr txBox="1"/>
          <p:nvPr/>
        </p:nvSpPr>
        <p:spPr>
          <a:xfrm>
            <a:off x="9626990" y="801859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SBAE^v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B3009-BF73-43B1-87F5-96E58298A5A5}"/>
              </a:ext>
            </a:extLst>
          </p:cNvPr>
          <p:cNvSpPr txBox="1"/>
          <p:nvPr/>
        </p:nvSpPr>
        <p:spPr>
          <a:xfrm>
            <a:off x="750278" y="801859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Apivar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FED2-170C-4464-9BEE-845D4283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Apistan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Decision Tree options:</a:t>
            </a:r>
          </a:p>
          <a:p>
            <a:r>
              <a:rPr lang="en-US" dirty="0"/>
              <a:t>SAE^</a:t>
            </a:r>
          </a:p>
          <a:p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SBE^</a:t>
            </a:r>
          </a:p>
          <a:p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7A5E4-6D2E-4A73-AD41-D7F19E406690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SBAE^v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6DC7-FA11-443B-9987-EF7EB2D3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CheckMite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Decision Tree options:</a:t>
            </a:r>
          </a:p>
          <a:p>
            <a:r>
              <a:rPr lang="en-US" dirty="0"/>
              <a:t>SAE^</a:t>
            </a:r>
          </a:p>
          <a:p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SBE^</a:t>
            </a:r>
          </a:p>
          <a:p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SBAE^v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4FCC-BBB5-43AB-8FEA-9AC30BD7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5D79C-9ADC-43F5-9C5B-84A758335C4E}"/>
              </a:ext>
            </a:extLst>
          </p:cNvPr>
          <p:cNvSpPr txBox="1"/>
          <p:nvPr/>
        </p:nvSpPr>
        <p:spPr>
          <a:xfrm>
            <a:off x="450166" y="917346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Apiguard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9A7-8B4F-4963-A8A2-71C8153B75DC}"/>
              </a:ext>
            </a:extLst>
          </p:cNvPr>
          <p:cNvSpPr txBox="1"/>
          <p:nvPr/>
        </p:nvSpPr>
        <p:spPr>
          <a:xfrm>
            <a:off x="450166" y="5106462"/>
            <a:ext cx="1093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Decision Tree options:</a:t>
            </a:r>
          </a:p>
          <a:p>
            <a:r>
              <a:rPr lang="en-US" dirty="0"/>
              <a:t>OAE^	OAEP	SAE^	SAEP</a:t>
            </a:r>
          </a:p>
          <a:p>
            <a:r>
              <a:rPr lang="en-US" dirty="0" err="1"/>
              <a:t>OAEv</a:t>
            </a:r>
            <a:r>
              <a:rPr lang="en-US" dirty="0"/>
              <a:t>		</a:t>
            </a:r>
            <a:r>
              <a:rPr lang="en-US" dirty="0" err="1"/>
              <a:t>SAEv</a:t>
            </a:r>
            <a:endParaRPr lang="en-US" dirty="0"/>
          </a:p>
          <a:p>
            <a:r>
              <a:rPr lang="en-US" dirty="0"/>
              <a:t>OBE^	OBEP 	SBE^	SBEP</a:t>
            </a:r>
          </a:p>
          <a:p>
            <a:r>
              <a:rPr lang="en-US" dirty="0" err="1"/>
              <a:t>OBEv</a:t>
            </a:r>
            <a:r>
              <a:rPr lang="en-US" dirty="0"/>
              <a:t>		</a:t>
            </a:r>
            <a:r>
              <a:rPr lang="en-US" dirty="0" err="1"/>
              <a:t>SBEv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0A6C-B08B-4EA5-81F3-AA9F86E1716C}"/>
              </a:ext>
            </a:extLst>
          </p:cNvPr>
          <p:cNvSpPr txBox="1"/>
          <p:nvPr/>
        </p:nvSpPr>
        <p:spPr>
          <a:xfrm>
            <a:off x="9566031" y="91734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combo: </a:t>
            </a:r>
          </a:p>
          <a:p>
            <a:r>
              <a:rPr lang="en-US" dirty="0" err="1"/>
              <a:t>OSBAE^vP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AFA5-8E8F-4C8F-B02D-C1F55CF0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998</Words>
  <Application>Microsoft Office PowerPoint</Application>
  <PresentationFormat>Widescreen</PresentationFormat>
  <Paragraphs>315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HBHC Varroa Decision Support Tool</vt:lpstr>
      <vt:lpstr>Organic (O) Vs Synthetic (S)</vt:lpstr>
      <vt:lpstr>Temperature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HBHC Varroa Decision Support Tool</dc:title>
  <dc:creator>Matthew Mulica</dc:creator>
  <cp:lastModifiedBy>Matthew Mulica</cp:lastModifiedBy>
  <cp:revision>22</cp:revision>
  <dcterms:created xsi:type="dcterms:W3CDTF">2018-11-28T23:53:05Z</dcterms:created>
  <dcterms:modified xsi:type="dcterms:W3CDTF">2019-12-09T21:46:39Z</dcterms:modified>
</cp:coreProperties>
</file>