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72307-C97D-4742-8B52-1E4851780BCD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EC83C-6CB1-4F3F-BAA5-8797AEF6B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519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A8897-4130-487F-A703-D70DF940B166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F8C93-6971-4DF4-A2A9-BB56ED1308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3242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8B39-EEE9-4CBF-8836-81FB27AD8640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A00573B-F15B-4AD7-A736-C41C36151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37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8B39-EEE9-4CBF-8836-81FB27AD8640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00573B-F15B-4AD7-A736-C41C36151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76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8B39-EEE9-4CBF-8836-81FB27AD8640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00573B-F15B-4AD7-A736-C41C3615108A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6677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8B39-EEE9-4CBF-8836-81FB27AD8640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00573B-F15B-4AD7-A736-C41C36151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804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8B39-EEE9-4CBF-8836-81FB27AD8640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00573B-F15B-4AD7-A736-C41C3615108A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9282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8B39-EEE9-4CBF-8836-81FB27AD8640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00573B-F15B-4AD7-A736-C41C36151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527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8B39-EEE9-4CBF-8836-81FB27AD8640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573B-F15B-4AD7-A736-C41C36151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932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8B39-EEE9-4CBF-8836-81FB27AD8640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573B-F15B-4AD7-A736-C41C36151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47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8B39-EEE9-4CBF-8836-81FB27AD8640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573B-F15B-4AD7-A736-C41C36151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93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8B39-EEE9-4CBF-8836-81FB27AD8640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00573B-F15B-4AD7-A736-C41C36151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97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8B39-EEE9-4CBF-8836-81FB27AD8640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00573B-F15B-4AD7-A736-C41C36151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39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8B39-EEE9-4CBF-8836-81FB27AD8640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00573B-F15B-4AD7-A736-C41C36151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43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8B39-EEE9-4CBF-8836-81FB27AD8640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573B-F15B-4AD7-A736-C41C36151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22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8B39-EEE9-4CBF-8836-81FB27AD8640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573B-F15B-4AD7-A736-C41C36151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11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8B39-EEE9-4CBF-8836-81FB27AD8640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573B-F15B-4AD7-A736-C41C36151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58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8B39-EEE9-4CBF-8836-81FB27AD8640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00573B-F15B-4AD7-A736-C41C36151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68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78B39-EEE9-4CBF-8836-81FB27AD8640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A00573B-F15B-4AD7-A736-C41C36151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12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89790" y="5849787"/>
            <a:ext cx="1213775" cy="916773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Tauá-</a:t>
            </a:r>
            <a:r>
              <a:rPr lang="pt-BR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endParaRPr lang="pt-BR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2018</a:t>
            </a:r>
            <a:endParaRPr 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3"/>
          <p:cNvSpPr>
            <a:spLocks noGrp="1"/>
          </p:cNvSpPr>
          <p:nvPr/>
        </p:nvSpPr>
        <p:spPr>
          <a:xfrm>
            <a:off x="1294315" y="1909326"/>
            <a:ext cx="9404723" cy="14221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Instituto Federal de Educação, Ciência e Tecnologia do </a:t>
            </a:r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Ceará </a:t>
            </a: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pt-BR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Campus </a:t>
            </a:r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Tauá</a:t>
            </a:r>
          </a:p>
          <a:p>
            <a:pPr algn="ctr"/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Aluno: Sabino Gonçalves da Silva Júnior </a:t>
            </a:r>
            <a:b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Curso: Tecnologia </a:t>
            </a: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Telemática</a:t>
            </a:r>
            <a:b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Disciplina: Projeto de Sistemas Web</a:t>
            </a:r>
            <a:b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Professor: Rôney Reis</a:t>
            </a:r>
          </a:p>
          <a:p>
            <a:pPr algn="ctr"/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 smtClean="0"/>
              <a:t/>
            </a:r>
            <a:br>
              <a:rPr lang="pt-BR" sz="1200" dirty="0" smtClean="0"/>
            </a:br>
            <a:endParaRPr lang="pt-BR" sz="1200" dirty="0"/>
          </a:p>
        </p:txBody>
      </p:sp>
      <p:pic>
        <p:nvPicPr>
          <p:cNvPr id="5" name="Imagem 4" descr="C:\Users\JÚNIORSABINO\Desktop\Telemática\Eletricidade\TRABALHO\2198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796" y="247723"/>
            <a:ext cx="1421759" cy="14880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1"/>
          <p:cNvSpPr/>
          <p:nvPr/>
        </p:nvSpPr>
        <p:spPr>
          <a:xfrm>
            <a:off x="2263412" y="4058166"/>
            <a:ext cx="81607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DE ALMOXARIFADO E CONTROLE DE PATRIMÔNIO</a:t>
            </a:r>
          </a:p>
        </p:txBody>
      </p:sp>
    </p:spTree>
    <p:extLst>
      <p:ext uri="{BB962C8B-B14F-4D97-AF65-F5344CB8AC3E}">
        <p14:creationId xmlns:p14="http://schemas.microsoft.com/office/powerpoint/2010/main" val="319906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Objetivo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92925" y="1415143"/>
            <a:ext cx="8915400" cy="3777622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Manter e controlar do fluxo de equipamentos no almoxarifado e nos materiais pertencentes no campus.</a:t>
            </a:r>
          </a:p>
          <a:p>
            <a:pPr algn="just"/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Dinamismo e praticidade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Melhor gerenciamento.</a:t>
            </a:r>
            <a:endParaRPr lang="pt-B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58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4326" y="51722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20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“Insista e persista, até da certo. Se não der, repita o processo de novo e de novo.”</a:t>
            </a:r>
            <a:br>
              <a:rPr lang="pt-BR" sz="20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O próprio</a:t>
            </a:r>
            <a:endParaRPr lang="pt-BR" sz="2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07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Sumário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 que é o SISACP</a:t>
            </a: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Problema x Ideia</a:t>
            </a: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1822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O que é SISACP ?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416629" y="2273076"/>
            <a:ext cx="9573986" cy="1382894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Pela sigla significa Sistema de Almoxarifado e Controle de Patrimônio. É um 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na qual servirá como controle de materiais pertencentes ao Instituto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Federal Campus Tauá.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647" y="0"/>
            <a:ext cx="3648891" cy="2432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018" y="256034"/>
            <a:ext cx="1838597" cy="1833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Retângulo 9"/>
          <p:cNvSpPr/>
          <p:nvPr/>
        </p:nvSpPr>
        <p:spPr>
          <a:xfrm>
            <a:off x="11579332" y="5974471"/>
            <a:ext cx="61266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478768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Problema x Ideia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</a:p>
          <a:p>
            <a:pPr algn="just"/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Muitos materiais que estão dentro almoxarifado e nos laboratórios ainda são contabilizados por fichas feito a papel. Não se tem um controle mais específico de cada objeto pertencente a esse local, e principalmente dentro dos laboratórios na qual existem um número maior de componentes na qual são utilizados pelos alunos e servidores do campus. Embora tenha muitos materiais não se tem um controle de todos eles, como por exemplo, onde especifica quais e quantos ainda estão em bom funcionamento.</a:t>
            </a:r>
            <a:endParaRPr 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992" y="222068"/>
            <a:ext cx="1733878" cy="16126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etângulo 8"/>
          <p:cNvSpPr/>
          <p:nvPr/>
        </p:nvSpPr>
        <p:spPr>
          <a:xfrm>
            <a:off x="11579332" y="5958134"/>
            <a:ext cx="61266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BR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37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Problema x Ideia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ideia</a:t>
            </a:r>
          </a:p>
          <a:p>
            <a:pPr algn="just"/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 analisar devidas vezes o fluxo de materiais e pertences residentes no ifce, criou-se a ideia de fazer um sistema que controlasse tanto os materiais que existem no almoxarifado como os que pertencem dentro da instituição, como nos laboratórios e salas.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95" y="209278"/>
            <a:ext cx="1810022" cy="18100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tângulo 6"/>
          <p:cNvSpPr/>
          <p:nvPr/>
        </p:nvSpPr>
        <p:spPr>
          <a:xfrm>
            <a:off x="11579332" y="5987534"/>
            <a:ext cx="61266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t-BR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09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652" y="81762"/>
            <a:ext cx="1630680" cy="16306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3432" y="386879"/>
            <a:ext cx="10515600" cy="1325563"/>
          </a:xfrm>
        </p:spPr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2497" y="1649259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protótipo de teste para exemplificar a criação do sistema de  </a:t>
            </a:r>
          </a:p>
          <a:p>
            <a:pPr marL="0" indent="0" algn="just">
              <a:buNone/>
            </a:pPr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almoxarifado e controle de patrimônio.</a:t>
            </a:r>
          </a:p>
          <a:p>
            <a:pPr marL="0" indent="0" algn="just">
              <a:buNone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inicial e login.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432" y="2974822"/>
            <a:ext cx="7495597" cy="3664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tângulo 6"/>
          <p:cNvSpPr/>
          <p:nvPr/>
        </p:nvSpPr>
        <p:spPr>
          <a:xfrm>
            <a:off x="11579332" y="6000597"/>
            <a:ext cx="61266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pt-BR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38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4852" y="78059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de cadastro de Clientes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686" y="2011962"/>
            <a:ext cx="8656537" cy="4232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tângulo 4"/>
          <p:cNvSpPr/>
          <p:nvPr/>
        </p:nvSpPr>
        <p:spPr>
          <a:xfrm>
            <a:off x="11579332" y="5995939"/>
            <a:ext cx="61266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pt-BR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85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00793" y="81978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de Cadastro de materiais.</a:t>
            </a:r>
          </a:p>
          <a:p>
            <a:pPr marL="0" indent="0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884" y="1918912"/>
            <a:ext cx="8003322" cy="45733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tângulo 4"/>
          <p:cNvSpPr/>
          <p:nvPr/>
        </p:nvSpPr>
        <p:spPr>
          <a:xfrm>
            <a:off x="11579332" y="5984408"/>
            <a:ext cx="61266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pt-BR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767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064" y="1891940"/>
            <a:ext cx="7970045" cy="4427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tângulo 4"/>
          <p:cNvSpPr/>
          <p:nvPr/>
        </p:nvSpPr>
        <p:spPr>
          <a:xfrm>
            <a:off x="11579332" y="5961409"/>
            <a:ext cx="61266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t-BR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852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177</TotalTime>
  <Words>300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Cacho</vt:lpstr>
      <vt:lpstr>Apresentação do PowerPoint</vt:lpstr>
      <vt:lpstr>Sumário</vt:lpstr>
      <vt:lpstr>O que é SISACP ?</vt:lpstr>
      <vt:lpstr>Problema x Ideia</vt:lpstr>
      <vt:lpstr>Problema x Ideia</vt:lpstr>
      <vt:lpstr>Interface</vt:lpstr>
      <vt:lpstr>Apresentação do PowerPoint</vt:lpstr>
      <vt:lpstr>Apresentação do PowerPoint</vt:lpstr>
      <vt:lpstr>Apresentação do PowerPoint</vt:lpstr>
      <vt:lpstr>Objetivo</vt:lpstr>
      <vt:lpstr>“Insista e persista, até da certo. Se não der, repita o processo de novo e de novo.” Autor: O próprio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Sabino Júnior</dc:creator>
  <cp:lastModifiedBy>Sabino Júnior</cp:lastModifiedBy>
  <cp:revision>47</cp:revision>
  <dcterms:created xsi:type="dcterms:W3CDTF">2018-03-20T10:17:06Z</dcterms:created>
  <dcterms:modified xsi:type="dcterms:W3CDTF">2018-03-20T17:36:12Z</dcterms:modified>
</cp:coreProperties>
</file>