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20" d="100"/>
          <a:sy n="220" d="100"/>
        </p:scale>
        <p:origin x="-5146" y="-5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5f046975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5f046975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5f046975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5f046975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5f046975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5f046975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5f046975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5f046975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5f046975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5f046975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5f046975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5f046975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farrr/hitung_gaj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Program penghitung gaji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2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19235176 - SAFARUDIN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id"/>
              <a:t>19235107 - SABIQ FAUZIL ADHIM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id"/>
              <a:t>19235130 - PUTRI NANDA ZASKYA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PERMASALAH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sebuah perusahan ingin menghitung gaji karyawan dengan cepat dan prisi dengan berdasarkan golongan nya 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764850" y="2951950"/>
            <a:ext cx="30918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untuk list gaji berdasarkan golongan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id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1.500.000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id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2.000.000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id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3.000.000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173375" y="2925800"/>
            <a:ext cx="30918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untuk list tambah jika lembur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id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25.000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id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30.000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id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35.000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FLOWCHART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575" y="452125"/>
            <a:ext cx="3882500" cy="38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CODE PROGRAM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275" y="-129600"/>
            <a:ext cx="3403075" cy="54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CODE PROGRAM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02" y="1601125"/>
            <a:ext cx="8158624" cy="29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GITHUB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874100" y="2077400"/>
            <a:ext cx="344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https://github.com/safarrr/hitung_gaji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Q&amp;N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Arial</vt:lpstr>
      <vt:lpstr>Raleway</vt:lpstr>
      <vt:lpstr>Streamline</vt:lpstr>
      <vt:lpstr>Program penghitung gaji</vt:lpstr>
      <vt:lpstr>PERMASALAH</vt:lpstr>
      <vt:lpstr>FLOWCHART</vt:lpstr>
      <vt:lpstr>CODE PROGRAM</vt:lpstr>
      <vt:lpstr>CODE PROGRAM 2 </vt:lpstr>
      <vt:lpstr>GITHUB</vt:lpstr>
      <vt:lpstr>Q&amp;N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Sabiq Fauzil</dc:creator>
  <cp:lastModifiedBy>Sabiq Fauzil Adhim</cp:lastModifiedBy>
  <cp:revision>1</cp:revision>
  <dcterms:modified xsi:type="dcterms:W3CDTF">2024-07-11T07:48:46Z</dcterms:modified>
</cp:coreProperties>
</file>