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0"/>
  </p:notesMasterIdLst>
  <p:sldIdLst>
    <p:sldId id="256" r:id="rId2"/>
    <p:sldId id="262" r:id="rId3"/>
    <p:sldId id="271" r:id="rId4"/>
    <p:sldId id="270" r:id="rId5"/>
    <p:sldId id="272" r:id="rId6"/>
    <p:sldId id="275" r:id="rId7"/>
    <p:sldId id="276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3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7858-B555-4F40-8AFD-8454E4BD50B5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B1056-8194-4BE0-B29A-5F984FE713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145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40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54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339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75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9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03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975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03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791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3BDE6-35BA-49CC-8097-557D84B8CC87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AEAD-5E60-435E-BE8E-C89EA524E3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726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rathamtripathi/regression-with-neural-network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686051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700" dirty="0"/>
              <a:t>CSE465 </a:t>
            </a:r>
            <a:r>
              <a:rPr lang="en-US" sz="2700" dirty="0" smtClean="0"/>
              <a:t>Project Presentation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400" dirty="0"/>
              <a:t>on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2400" b="1" dirty="0"/>
              <a:t>“Calculating the Concrete Strength”</a:t>
            </a:r>
            <a:br>
              <a:rPr lang="en-US" sz="2400" b="1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Faculty: Dr. Mohammad Ashrafuzzaman Khan</a:t>
            </a:r>
            <a:r>
              <a:rPr lang="de-DE" sz="2400" dirty="0"/>
              <a:t> (Azk)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CSE465 Section-02 Spring-2021</a:t>
            </a:r>
          </a:p>
          <a:p>
            <a:r>
              <a:rPr lang="en-US" sz="2000" dirty="0">
                <a:solidFill>
                  <a:schemeClr val="tx1"/>
                </a:solidFill>
              </a:rPr>
              <a:t>A. S. M. Sabiqul Hassan </a:t>
            </a:r>
          </a:p>
          <a:p>
            <a:r>
              <a:rPr lang="en-US" sz="2000" dirty="0">
                <a:solidFill>
                  <a:schemeClr val="tx1"/>
                </a:solidFill>
              </a:rPr>
              <a:t>NSU ID – 1812442042</a:t>
            </a:r>
          </a:p>
        </p:txBody>
      </p:sp>
    </p:spTree>
    <p:extLst>
      <p:ext uri="{BB962C8B-B14F-4D97-AF65-F5344CB8AC3E}">
        <p14:creationId xmlns="" xmlns:p14="http://schemas.microsoft.com/office/powerpoint/2010/main" val="202912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 The Task</a:t>
            </a:r>
            <a:r>
              <a:rPr lang="en-US" sz="2000" b="1" dirty="0"/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We </a:t>
            </a:r>
            <a:r>
              <a:rPr lang="en-US" sz="1800" dirty="0" smtClean="0"/>
              <a:t>are given a dataset collected on a construction project and we applied </a:t>
            </a:r>
            <a:r>
              <a:rPr lang="en-US" sz="1800" dirty="0"/>
              <a:t>our DL knowledge to prepare a model which can be used in future to predict the strength of our building </a:t>
            </a:r>
            <a:r>
              <a:rPr lang="en-US" sz="1800" dirty="0" smtClean="0"/>
              <a:t>concrete (Strong or Not Strong).</a:t>
            </a: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/>
              <a:t>It can be used to predict the quality of our building concrete on different stages and reduce the rate of accidents.</a:t>
            </a:r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06664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Solution Part - 1</a:t>
            </a:r>
            <a:r>
              <a:rPr lang="en-US" sz="2000" b="1" dirty="0"/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Source </a:t>
            </a:r>
            <a:r>
              <a:rPr lang="en-US" sz="1800" dirty="0"/>
              <a:t>Link: </a:t>
            </a:r>
          </a:p>
          <a:p>
            <a:pPr marL="0" indent="0" algn="just">
              <a:buNone/>
            </a:pPr>
            <a:r>
              <a:rPr lang="en-US" sz="1800" dirty="0">
                <a:hlinkClick r:id="rId2"/>
              </a:rPr>
              <a:t>https://www.kaggle.com/prathamtripathi/regression-with-neural-networking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dataset contains about 1k+ instances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There are 9 columns (8 features and 1 label)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used </a:t>
            </a:r>
            <a:r>
              <a:rPr lang="en-US" sz="1800" dirty="0"/>
              <a:t>that dataset for both training and testing </a:t>
            </a:r>
            <a:r>
              <a:rPr lang="en-US" sz="1800" dirty="0" smtClean="0"/>
              <a:t>purpose</a:t>
            </a:r>
          </a:p>
          <a:p>
            <a:pPr marL="0" indent="0" algn="just">
              <a:buNone/>
            </a:pPr>
            <a:r>
              <a:rPr lang="en-US" sz="1800" dirty="0" smtClean="0"/>
              <a:t>TRAIN Data (80%) </a:t>
            </a:r>
          </a:p>
          <a:p>
            <a:pPr marL="0" indent="0" algn="just">
              <a:buNone/>
            </a:pPr>
            <a:r>
              <a:rPr lang="en-US" sz="1800" dirty="0" smtClean="0"/>
              <a:t>TEST Data (20%)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transformed target column (continuous value) into 2 classes </a:t>
            </a:r>
          </a:p>
          <a:p>
            <a:pPr marL="0" indent="0" algn="just">
              <a:buNone/>
            </a:pPr>
            <a:r>
              <a:rPr lang="en-US" sz="1800" dirty="0" smtClean="0"/>
              <a:t>Strong  if ‘Strength’ &gt; 50</a:t>
            </a:r>
          </a:p>
          <a:p>
            <a:pPr marL="0" indent="0" algn="just">
              <a:buNone/>
            </a:pPr>
            <a:r>
              <a:rPr lang="en-US" sz="1800" dirty="0" smtClean="0"/>
              <a:t>Not Strong if ‘Strength’ &lt; 50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74769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err="1" smtClean="0"/>
              <a:t>Pairplot</a:t>
            </a:r>
            <a:r>
              <a:rPr lang="en-US" sz="2000" b="1" dirty="0" smtClean="0"/>
              <a:t>  [target] </a:t>
            </a:r>
            <a:r>
              <a:rPr lang="en-US" sz="2000" b="1" dirty="0"/>
              <a:t>				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6781800" cy="496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64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Solution Part -2</a:t>
            </a:r>
            <a:r>
              <a:rPr lang="en-US" sz="2000" b="1" dirty="0"/>
              <a:t>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 smtClean="0"/>
              <a:t>Used </a:t>
            </a:r>
            <a:r>
              <a:rPr lang="en-US" sz="1800" dirty="0" err="1" smtClean="0"/>
              <a:t>PyTorch</a:t>
            </a:r>
            <a:r>
              <a:rPr lang="en-US" sz="1800" dirty="0" smtClean="0"/>
              <a:t> library to convert </a:t>
            </a:r>
            <a:r>
              <a:rPr lang="en-US" sz="1800" dirty="0" err="1" smtClean="0"/>
              <a:t>np</a:t>
            </a:r>
            <a:r>
              <a:rPr lang="en-US" sz="1800" dirty="0" smtClean="0"/>
              <a:t> array to tensors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Created our models with </a:t>
            </a:r>
          </a:p>
          <a:p>
            <a:pPr marL="0" indent="0" algn="just"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input_features</a:t>
            </a:r>
            <a:r>
              <a:rPr lang="en-US" sz="1800" dirty="0" smtClean="0"/>
              <a:t>=8, hidden1=20, hidden2=20, </a:t>
            </a:r>
            <a:r>
              <a:rPr lang="en-US" sz="1800" dirty="0" err="1" smtClean="0"/>
              <a:t>output_features</a:t>
            </a:r>
            <a:r>
              <a:rPr lang="en-US" sz="1800" dirty="0" smtClean="0"/>
              <a:t>=2)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Defined our loss function (cross entropy) and </a:t>
            </a:r>
          </a:p>
          <a:p>
            <a:pPr marL="0" indent="0" algn="just">
              <a:buNone/>
            </a:pPr>
            <a:r>
              <a:rPr lang="en-US" sz="1800" dirty="0" smtClean="0"/>
              <a:t>optimizer (</a:t>
            </a:r>
            <a:r>
              <a:rPr lang="en-US" sz="1800" dirty="0" err="1" smtClean="0"/>
              <a:t>adam</a:t>
            </a:r>
            <a:r>
              <a:rPr lang="en-US" sz="1800" dirty="0" smtClean="0"/>
              <a:t> optimizer, learning rate = 0.01)</a:t>
            </a:r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/>
              <a:t>Took 500 epochs to train our model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74769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Result (Train Dataset)</a:t>
            </a:r>
            <a:r>
              <a:rPr lang="en-US" sz="2000" b="1" dirty="0"/>
              <a:t>					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295400"/>
            <a:ext cx="335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19200"/>
            <a:ext cx="3604260" cy="248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640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Result (Test Dataset - Dev)</a:t>
            </a:r>
            <a:r>
              <a:rPr lang="en-US" sz="2000" b="1" dirty="0"/>
              <a:t>				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3672840" cy="243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371600"/>
            <a:ext cx="3581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640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Conclusion</a:t>
            </a:r>
            <a:r>
              <a:rPr lang="en-US" sz="2000" b="1" dirty="0"/>
              <a:t>				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Main challenge of our project is small dataset (only about 1k+ instances). 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For that reason we only divided our dataset into 2 parts only train and test set and there was no dev set.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Training </a:t>
            </a:r>
            <a:r>
              <a:rPr lang="en-US" sz="1800" dirty="0" smtClean="0"/>
              <a:t>dataset : accuracy of </a:t>
            </a:r>
            <a:r>
              <a:rPr lang="en-US" sz="1800" dirty="0" smtClean="0"/>
              <a:t>85.07</a:t>
            </a:r>
            <a:r>
              <a:rPr lang="en-US" sz="1800" dirty="0" smtClean="0"/>
              <a:t>%  </a:t>
            </a:r>
            <a:r>
              <a:rPr lang="en-US" sz="1800" dirty="0" smtClean="0"/>
              <a:t>and loss </a:t>
            </a:r>
            <a:r>
              <a:rPr lang="en-US" sz="1800" dirty="0" smtClean="0"/>
              <a:t>5</a:t>
            </a:r>
            <a:r>
              <a:rPr lang="en-US" sz="1800" dirty="0" smtClean="0"/>
              <a:t>.16</a:t>
            </a:r>
            <a:r>
              <a:rPr lang="en-US" sz="1800" dirty="0" smtClean="0"/>
              <a:t>%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Test (dev) dataset : accuracy of 89.81%  and loss 3.52%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If we can collect more data it would perform better.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3640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267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CSE465 Project Presentation on  “Calculating the Concrete Strength”  Faculty: Dr. Mohammad Ashrafuzzaman Khan (Azk)</vt:lpstr>
      <vt:lpstr> The Task      </vt:lpstr>
      <vt:lpstr>Solution Part - 1      </vt:lpstr>
      <vt:lpstr>Pairplot  [target]      </vt:lpstr>
      <vt:lpstr>Solution Part -2      </vt:lpstr>
      <vt:lpstr>Result (Train Dataset)     </vt:lpstr>
      <vt:lpstr>Result (Test Dataset - Dev)     </vt:lpstr>
      <vt:lpstr>Conclusion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</dc:creator>
  <cp:lastModifiedBy>Robin</cp:lastModifiedBy>
  <cp:revision>271</cp:revision>
  <dcterms:created xsi:type="dcterms:W3CDTF">2020-04-03T06:04:43Z</dcterms:created>
  <dcterms:modified xsi:type="dcterms:W3CDTF">2021-05-26T08:44:12Z</dcterms:modified>
</cp:coreProperties>
</file>