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"/>
  </p:notesMasterIdLst>
  <p:sldIdLst>
    <p:sldId id="256" r:id="rId2"/>
    <p:sldId id="262" r:id="rId3"/>
    <p:sldId id="271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80" autoAdjust="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7858-B555-4F40-8AFD-8454E4BD50B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1056-8194-4BE0-B29A-5F984FE7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BDE6-35BA-49CC-8097-557D84B8CC8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thamtripathi/regression-with-neural-network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686051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700" dirty="0"/>
              <a:t>CSE465 Presentation</a:t>
            </a:r>
            <a:br>
              <a:rPr lang="en-US" sz="2700" dirty="0"/>
            </a:br>
            <a:r>
              <a:rPr lang="en-US" sz="2400" dirty="0"/>
              <a:t>on </a:t>
            </a:r>
            <a:br>
              <a:rPr lang="en-US" sz="3000" dirty="0"/>
            </a:br>
            <a:r>
              <a:rPr lang="en-US" sz="2400" b="1" dirty="0"/>
              <a:t>“Calculating the Concrete Strength”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Faculty: Dr. Mohammad Ashrafuzzaman Khan</a:t>
            </a:r>
            <a:r>
              <a:rPr lang="de-DE" sz="2400" dirty="0"/>
              <a:t> (Azk)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CSE465 Section-02 Spring-2021</a:t>
            </a:r>
          </a:p>
          <a:p>
            <a:r>
              <a:rPr lang="en-US" sz="2000" dirty="0">
                <a:solidFill>
                  <a:schemeClr val="tx1"/>
                </a:solidFill>
              </a:rPr>
              <a:t>A. S. M. Sabiqul Hassan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NSU ID – 1812442042</a:t>
            </a:r>
          </a:p>
        </p:txBody>
      </p:sp>
    </p:spTree>
    <p:extLst>
      <p:ext uri="{BB962C8B-B14F-4D97-AF65-F5344CB8AC3E}">
        <p14:creationId xmlns:p14="http://schemas.microsoft.com/office/powerpoint/2010/main" val="202912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Main Idea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We try to apply our DL knowledge to prepare a model which can be used in future to predict the strength of our building concrete.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It can be used to predict the quality of our building concrete on different stages and reduce the rate of accidents.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66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Interesting facts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This project can be interesting for some reasons. 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Bangladesh is a developing country. Still we follow the ancient method to prepare our buildings.  We cannot ensure the proper strength of our buildings.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And there are example of many horrible accidents like ‘rana-plaza’, ‘ranks-</a:t>
            </a:r>
            <a:r>
              <a:rPr lang="en-US" sz="1800" dirty="0" err="1"/>
              <a:t>bhaban</a:t>
            </a:r>
            <a:r>
              <a:rPr lang="en-US" sz="1800" dirty="0"/>
              <a:t>’ </a:t>
            </a:r>
            <a:r>
              <a:rPr lang="en-US" sz="1800" dirty="0" err="1"/>
              <a:t>etc</a:t>
            </a:r>
            <a:r>
              <a:rPr lang="en-US" sz="1800" dirty="0"/>
              <a:t> because those were not made following the instruction of the authority.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If we can ensure the proper quality of our building concrete using the ML and DL, I hope it would be a notable application in construction field of our country.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06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Data Source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Source Link: </a:t>
            </a:r>
          </a:p>
          <a:p>
            <a:pPr marL="0" indent="0" algn="just">
              <a:buNone/>
            </a:pPr>
            <a:r>
              <a:rPr lang="en-US" sz="1800" dirty="0">
                <a:hlinkClick r:id="rId2"/>
              </a:rPr>
              <a:t>https://www.kaggle.com/prathamtripathi/regression-with-neural-networking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dataset contains about 1k+ instances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we would use that dataset for both training and testing purpose.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There are 9 columns (8 features and 1 label)</a:t>
            </a:r>
          </a:p>
        </p:txBody>
      </p:sp>
    </p:spTree>
    <p:extLst>
      <p:ext uri="{BB962C8B-B14F-4D97-AF65-F5344CB8AC3E}">
        <p14:creationId xmlns:p14="http://schemas.microsoft.com/office/powerpoint/2010/main" val="17476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Expected Outcomes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It is a beginner level DL project for hands-on experience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We will try to solve real life problem with DL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We will learn how to apply different DL algorithms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4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287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CSE465 Presentation on  “Calculating the Concrete Strength”  Faculty: Dr. Mohammad Ashrafuzzaman Khan (Azk)</vt:lpstr>
      <vt:lpstr>Main Idea      </vt:lpstr>
      <vt:lpstr>Interesting facts      </vt:lpstr>
      <vt:lpstr>Data Source      </vt:lpstr>
      <vt:lpstr>Expected Outcomes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230</cp:revision>
  <dcterms:created xsi:type="dcterms:W3CDTF">2020-04-03T06:04:43Z</dcterms:created>
  <dcterms:modified xsi:type="dcterms:W3CDTF">2021-03-11T15:19:26Z</dcterms:modified>
</cp:coreProperties>
</file>