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5" r:id="rId7"/>
    <p:sldId id="264" r:id="rId8"/>
    <p:sldId id="266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8" autoAdjust="0"/>
    <p:restoredTop sz="94660"/>
  </p:normalViewPr>
  <p:slideViewPr>
    <p:cSldViewPr snapToGrid="0" snapToObjects="1">
      <p:cViewPr>
        <p:scale>
          <a:sx n="78" d="100"/>
          <a:sy n="78" d="100"/>
        </p:scale>
        <p:origin x="1380" y="54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2228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827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Image suggestion: Illustration of phone with food icons or Figma workspace snapshot.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866395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Image suggestion: Comparison screenshot (bad UI vs your clean design).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014300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Image suggestion: Icons representing simplicity, design, tracking, and payment.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788541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Image suggestion: Closing slide with app’s main screen or contact info.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098828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37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19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75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64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748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36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352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97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590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569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03894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656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34036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332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704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0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69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CHAP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CHAP</a:t>
            </a:r>
            <a:r>
              <a:rPr dirty="0" smtClean="0">
                <a:solidFill>
                  <a:srgbClr val="FF0000"/>
                </a:solidFill>
              </a:rPr>
              <a:t>(</a:t>
            </a:r>
            <a:r>
              <a:rPr dirty="0" err="1" smtClean="0">
                <a:solidFill>
                  <a:srgbClr val="FF0000"/>
                </a:solidFill>
              </a:rPr>
              <a:t>Figma</a:t>
            </a:r>
            <a:r>
              <a:rPr dirty="0" smtClean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Project</a:t>
            </a:r>
            <a:r>
              <a:rPr dirty="0"/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 smtClean="0"/>
              <a:t>Designed  [</a:t>
            </a:r>
            <a:r>
              <a:rPr lang="en-US" dirty="0" smtClean="0"/>
              <a:t>202410060</a:t>
            </a:r>
            <a:r>
              <a:rPr dirty="0" smtClean="0"/>
              <a:t>]</a:t>
            </a:r>
            <a:endParaRPr dirty="0"/>
          </a:p>
          <a:p>
            <a:r>
              <a:rPr dirty="0">
                <a:solidFill>
                  <a:srgbClr val="FF0000"/>
                </a:solidFill>
              </a:rPr>
              <a:t>“</a:t>
            </a:r>
            <a:r>
              <a:rPr dirty="0"/>
              <a:t>Simple, Fast &amp; Tasty Experience.”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91988" y="262284"/>
            <a:ext cx="8229600" cy="6274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ABOUT THE APP</a:t>
            </a:r>
            <a:endParaRPr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74043" y="0"/>
            <a:ext cx="3212757" cy="612090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8915" y="1198605"/>
            <a:ext cx="578296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“The main goals of my design were</a:t>
            </a:r>
            <a:r>
              <a:rPr lang="en-US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To </a:t>
            </a:r>
            <a:r>
              <a:rPr lang="en-US" dirty="0"/>
              <a:t>simplify the food ordering </a:t>
            </a:r>
            <a:r>
              <a:rPr lang="en-US" dirty="0" smtClean="0"/>
              <a:t>experience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To </a:t>
            </a:r>
            <a:r>
              <a:rPr lang="en-US" dirty="0"/>
              <a:t>create an attractive and consistent </a:t>
            </a:r>
            <a:r>
              <a:rPr lang="en-US" dirty="0" smtClean="0"/>
              <a:t>UI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To </a:t>
            </a:r>
            <a:r>
              <a:rPr lang="en-US" dirty="0"/>
              <a:t>improve navigation and user </a:t>
            </a:r>
            <a:r>
              <a:rPr lang="en-US" dirty="0" smtClean="0"/>
              <a:t>satisfaction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And </a:t>
            </a:r>
            <a:r>
              <a:rPr lang="en-US" dirty="0"/>
              <a:t>to include useful features like favorites, order tracking, and easy checkout.”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66767"/>
          </a:xfrm>
        </p:spPr>
        <p:txBody>
          <a:bodyPr>
            <a:normAutofit fontScale="90000"/>
          </a:bodyPr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0714"/>
            <a:ext cx="8229600" cy="3815449"/>
          </a:xfrm>
        </p:spPr>
        <p:txBody>
          <a:bodyPr/>
          <a:lstStyle/>
          <a:p>
            <a:r>
              <a:rPr lang="en-US" dirty="0"/>
              <a:t>Long Wait </a:t>
            </a:r>
            <a:r>
              <a:rPr lang="en-US" dirty="0" smtClean="0"/>
              <a:t>Times</a:t>
            </a:r>
          </a:p>
          <a:p>
            <a:r>
              <a:rPr lang="en-US" b="1" dirty="0"/>
              <a:t>Confusing Order Process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Distractions and Line </a:t>
            </a:r>
            <a:r>
              <a:rPr lang="en-US" dirty="0" smtClean="0"/>
              <a:t>Cutting</a:t>
            </a:r>
          </a:p>
          <a:p>
            <a:r>
              <a:rPr lang="en-US" dirty="0"/>
              <a:t>Crowding and Lack of Space</a:t>
            </a:r>
            <a:endParaRPr dirty="0"/>
          </a:p>
        </p:txBody>
      </p:sp>
      <p:sp>
        <p:nvSpPr>
          <p:cNvPr id="4" name="Oval 3"/>
          <p:cNvSpPr/>
          <p:nvPr/>
        </p:nvSpPr>
        <p:spPr>
          <a:xfrm>
            <a:off x="6215449" y="286995"/>
            <a:ext cx="2471351" cy="21596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362" y="741405"/>
            <a:ext cx="1391721" cy="12247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&gt; “The main goals of my design were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dirty="0"/>
              <a:t>Time-Saving </a:t>
            </a:r>
            <a:r>
              <a:rPr lang="en-US" dirty="0" smtClean="0"/>
              <a:t>Convenience</a:t>
            </a:r>
          </a:p>
          <a:p>
            <a:r>
              <a:rPr lang="en-US" dirty="0"/>
              <a:t>Easy-to-Use </a:t>
            </a:r>
            <a:r>
              <a:rPr lang="en-US" dirty="0" smtClean="0"/>
              <a:t>Interface</a:t>
            </a:r>
          </a:p>
          <a:p>
            <a:r>
              <a:rPr lang="en-US" dirty="0"/>
              <a:t>Multiple Payment </a:t>
            </a:r>
            <a:r>
              <a:rPr lang="en-US" dirty="0" smtClean="0"/>
              <a:t>Options</a:t>
            </a:r>
          </a:p>
          <a:p>
            <a:r>
              <a:rPr lang="en-US" dirty="0"/>
              <a:t>Scheduling &amp; Pre-Ordering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13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6" y="1"/>
            <a:ext cx="9094573" cy="674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51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702" y="1127255"/>
            <a:ext cx="8229600" cy="1143000"/>
          </a:xfrm>
        </p:spPr>
        <p:txBody>
          <a:bodyPr/>
          <a:lstStyle/>
          <a:p>
            <a:r>
              <a:rPr lang="en-US" dirty="0" smtClean="0"/>
              <a:t>MOCK UP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70255"/>
            <a:ext cx="8971005" cy="428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13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My </a:t>
            </a:r>
            <a:r>
              <a:rPr lang="en-US" dirty="0">
                <a:solidFill>
                  <a:srgbClr val="FF0000"/>
                </a:solidFill>
              </a:rPr>
              <a:t>goal was to create a visually appealing and user-friendly food ordering app, and I believe this design achieves that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Thank</a:t>
            </a:r>
            <a:r>
              <a:rPr lang="en-US" dirty="0" smtClean="0"/>
              <a:t> </a:t>
            </a:r>
            <a:r>
              <a:rPr lang="en-US" dirty="0"/>
              <a:t>you for your attention</a:t>
            </a:r>
            <a:r>
              <a:rPr lang="en-US" dirty="0" smtClean="0"/>
              <a:t>!”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2250</TotalTime>
  <Words>184</Words>
  <Application>Microsoft Office PowerPoint</Application>
  <PresentationFormat>On-screen Show (4:3)</PresentationFormat>
  <Paragraphs>28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Trebuchet MS</vt:lpstr>
      <vt:lpstr>Wingdings</vt:lpstr>
      <vt:lpstr>Wingdings 3</vt:lpstr>
      <vt:lpstr>Office Theme</vt:lpstr>
      <vt:lpstr>Facet</vt:lpstr>
      <vt:lpstr>CHAP CHAP(Figma Project)</vt:lpstr>
      <vt:lpstr>ABOUT THE APP</vt:lpstr>
      <vt:lpstr>Problem Statement</vt:lpstr>
      <vt:lpstr>Objectives</vt:lpstr>
      <vt:lpstr>PowerPoint Presentation</vt:lpstr>
      <vt:lpstr>PowerPoint Presentation</vt:lpstr>
      <vt:lpstr>MOCK UP</vt:lpstr>
      <vt:lpstr>Conclusion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Ordering App (Figma Project)</dc:title>
  <dc:subject/>
  <dc:creator>HP</dc:creator>
  <cp:keywords/>
  <dc:description>generated using python-pptx</dc:description>
  <cp:lastModifiedBy>Microsoft account</cp:lastModifiedBy>
  <cp:revision>19</cp:revision>
  <dcterms:created xsi:type="dcterms:W3CDTF">2013-01-27T09:14:16Z</dcterms:created>
  <dcterms:modified xsi:type="dcterms:W3CDTF">2025-10-22T22:32:19Z</dcterms:modified>
  <cp:category/>
</cp:coreProperties>
</file>