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29.03.2022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625266956_4-kartinkin-com-p-radioaktivnii-fon-krasivie-foni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32656"/>
            <a:ext cx="7524328" cy="52733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581128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rgbClr val="FFC000"/>
                </a:solidFill>
              </a:rPr>
              <a:t>Радиация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3032" y="5733256"/>
            <a:ext cx="4140968" cy="79208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Рябцев Кирилл </a:t>
            </a:r>
          </a:p>
          <a:p>
            <a:r>
              <a:rPr lang="ru-RU" b="1" dirty="0" smtClean="0"/>
              <a:t>10 класс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 smtClean="0"/>
              <a:t>Радиация. Дозы, эффекты, риск / Пер. с англ. Ю.А. Банникова - М.: Мир, 1990.-79 с</a:t>
            </a:r>
          </a:p>
          <a:p>
            <a:pPr lvl="0"/>
            <a:r>
              <a:rPr lang="ru-RU" dirty="0" smtClean="0"/>
              <a:t>Иванов, В.К. Ликвидаторы. Радиологические последствия Чернобыля   </a:t>
            </a:r>
          </a:p>
          <a:p>
            <a:r>
              <a:rPr lang="ru-RU" dirty="0" smtClean="0"/>
              <a:t>/ В.К.Иванов - Центр содействия социально-экологическим инициативам атомной отрасли, 2010. - 33с</a:t>
            </a:r>
          </a:p>
          <a:p>
            <a:pPr lvl="0"/>
            <a:r>
              <a:rPr lang="ru-RU" dirty="0" smtClean="0"/>
              <a:t>Ильин, Л.А. Радиационная гигиена / Л.А. Ильин, В.Ф. Кирилов, И.П. </a:t>
            </a:r>
            <a:r>
              <a:rPr lang="ru-RU" dirty="0" err="1" smtClean="0"/>
              <a:t>Коренков</a:t>
            </a:r>
            <a:r>
              <a:rPr lang="ru-RU" dirty="0" smtClean="0"/>
              <a:t> </a:t>
            </a:r>
          </a:p>
          <a:p>
            <a:r>
              <a:rPr lang="ru-RU" dirty="0" smtClean="0"/>
              <a:t>- </a:t>
            </a:r>
            <a:r>
              <a:rPr lang="ru-RU" dirty="0" err="1" smtClean="0"/>
              <a:t>ГЭОТАР-Медиа</a:t>
            </a:r>
            <a:r>
              <a:rPr lang="ru-RU" dirty="0" smtClean="0"/>
              <a:t>, 2010. - 230с</a:t>
            </a:r>
          </a:p>
          <a:p>
            <a:pPr lvl="0"/>
            <a:r>
              <a:rPr lang="ru-RU" dirty="0" smtClean="0"/>
              <a:t>Бабаев, Н.С. Ядерная энергетика, человек и окружающая среда / Н.С. Бабаев, </a:t>
            </a:r>
          </a:p>
          <a:p>
            <a:r>
              <a:rPr lang="ru-RU" dirty="0" smtClean="0"/>
              <a:t>В.Ф. Демин, Л.А. Ильин, В.А. Книжников, И.И. Кузьмин, В.А. </a:t>
            </a:r>
            <a:r>
              <a:rPr lang="ru-RU" dirty="0" err="1" smtClean="0"/>
              <a:t>Легасов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Ю.В. </a:t>
            </a:r>
            <a:r>
              <a:rPr lang="ru-RU" dirty="0" err="1" smtClean="0"/>
              <a:t>Сивинцев</a:t>
            </a:r>
            <a:r>
              <a:rPr lang="ru-RU" dirty="0" smtClean="0"/>
              <a:t> - Издание второе, переработанное и дополненное - Москва </a:t>
            </a:r>
            <a:r>
              <a:rPr lang="ru-RU" dirty="0" err="1" smtClean="0"/>
              <a:t>Энергоатомиздат</a:t>
            </a:r>
            <a:r>
              <a:rPr lang="ru-RU" dirty="0" smtClean="0"/>
              <a:t>, 1984. - 312с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Практической целью</a:t>
            </a:r>
            <a:r>
              <a:rPr lang="ru-RU" dirty="0" smtClean="0"/>
              <a:t> моей работы в данном проекте будет измерение радиационного фона в Кузьмичевской школе. 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 ознакомиться с понятием радиации и ее основами, а также научиться пользоваться прибором для измерения радиации.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8072" y="1340768"/>
            <a:ext cx="8028384" cy="4320480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Радиация</a:t>
            </a:r>
            <a:r>
              <a:rPr lang="ru-RU" dirty="0" smtClean="0"/>
              <a:t> - это процесс излучения веществом заряженных элементарных частиц, в виде электронов, протонов, нейтронов, атомов гелия или фотонов и мюонов. </a:t>
            </a:r>
            <a:endParaRPr lang="ru-RU" dirty="0" smtClean="0"/>
          </a:p>
          <a:p>
            <a:r>
              <a:rPr lang="ru-RU" i="1" dirty="0" smtClean="0"/>
              <a:t>Ионизация</a:t>
            </a:r>
            <a:r>
              <a:rPr lang="ru-RU" dirty="0" smtClean="0"/>
              <a:t> - это процесс образования положительно или отрицательно заряженных ионов или свободных электронов из нейтрально заряженных атомов или молекул.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Радиоактивное (ионизирующее) излучение</a:t>
            </a:r>
            <a:r>
              <a:rPr lang="ru-RU" dirty="0" smtClean="0"/>
              <a:t> можно разделить на несколько типов, в зависимости от вида элементов из которого оно состоит. Разные виды излучения вызваны различными микрочастицами и поэтому обладают разным энергетическим воздействие на вещество, разной способностью проникать сквозь него и как следствие различным биологическим действием радиации.</a:t>
            </a:r>
          </a:p>
          <a:p>
            <a:r>
              <a:rPr lang="ru-RU" i="1" dirty="0" smtClean="0"/>
              <a:t>Альфа, бета и нейтронное излучение</a:t>
            </a:r>
            <a:r>
              <a:rPr lang="ru-RU" dirty="0" smtClean="0"/>
              <a:t> - это излучения, состоящие из различных частиц атомов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Гамма и рентгеновское излучение</a:t>
            </a:r>
            <a:r>
              <a:rPr lang="ru-RU" dirty="0" smtClean="0"/>
              <a:t> - это излучение энергии.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Альфа </a:t>
            </a:r>
            <a:r>
              <a:rPr lang="ru-RU" dirty="0" smtClean="0"/>
              <a:t>излучение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излучаются: два протона и два нейтрона</a:t>
            </a:r>
          </a:p>
          <a:p>
            <a:pPr lvl="0"/>
            <a:r>
              <a:rPr lang="ru-RU" dirty="0" smtClean="0"/>
              <a:t>проникающая способность: низкая</a:t>
            </a:r>
          </a:p>
          <a:p>
            <a:pPr lvl="0"/>
            <a:r>
              <a:rPr lang="ru-RU" dirty="0" smtClean="0"/>
              <a:t>облучение от источника: до 10 см</a:t>
            </a:r>
          </a:p>
          <a:p>
            <a:endParaRPr lang="ru-RU" dirty="0"/>
          </a:p>
        </p:txBody>
      </p:sp>
      <p:pic>
        <p:nvPicPr>
          <p:cNvPr id="1026" name="Picture 2" descr="D:\#1\alfa_radi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996952"/>
            <a:ext cx="4665232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Нейтронное излучение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излучаются: нейтроны</a:t>
            </a:r>
          </a:p>
          <a:p>
            <a:pPr lvl="0"/>
            <a:r>
              <a:rPr lang="ru-RU" dirty="0" smtClean="0"/>
              <a:t>проникающая способность: высокая</a:t>
            </a:r>
          </a:p>
          <a:p>
            <a:pPr lvl="0"/>
            <a:r>
              <a:rPr lang="ru-RU" dirty="0" smtClean="0"/>
              <a:t>облучение от источника: километры</a:t>
            </a:r>
          </a:p>
          <a:p>
            <a:endParaRPr lang="ru-RU" dirty="0"/>
          </a:p>
        </p:txBody>
      </p:sp>
      <p:pic>
        <p:nvPicPr>
          <p:cNvPr id="2050" name="Picture 2" descr="D:\#1\neutron_radi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314" y="3429000"/>
            <a:ext cx="430600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Бета излучение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излучаются: электроны или позитроны</a:t>
            </a:r>
          </a:p>
          <a:p>
            <a:pPr lvl="0"/>
            <a:r>
              <a:rPr lang="ru-RU" dirty="0" smtClean="0"/>
              <a:t>проникающая способность: средняя</a:t>
            </a:r>
          </a:p>
          <a:p>
            <a:pPr lvl="0"/>
            <a:r>
              <a:rPr lang="ru-RU" dirty="0" smtClean="0"/>
              <a:t>облучение от источника: до 20 м</a:t>
            </a:r>
          </a:p>
          <a:p>
            <a:endParaRPr lang="ru-RU" dirty="0"/>
          </a:p>
        </p:txBody>
      </p:sp>
      <p:pic>
        <p:nvPicPr>
          <p:cNvPr id="5" name="Рисунок 4" descr="бета излучение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573016"/>
            <a:ext cx="36004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Гамма </a:t>
            </a:r>
            <a:r>
              <a:rPr lang="ru-RU" dirty="0" smtClean="0"/>
              <a:t>излучение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излучаются: энергия в виде фотонов</a:t>
            </a:r>
          </a:p>
          <a:p>
            <a:pPr lvl="0"/>
            <a:r>
              <a:rPr lang="ru-RU" dirty="0" smtClean="0"/>
              <a:t>проникающая способность: высокая</a:t>
            </a:r>
          </a:p>
          <a:p>
            <a:pPr lvl="0"/>
            <a:r>
              <a:rPr lang="ru-RU" dirty="0" smtClean="0"/>
              <a:t>облучение от источника: до сотен метров</a:t>
            </a:r>
          </a:p>
          <a:p>
            <a:endParaRPr lang="ru-RU" dirty="0"/>
          </a:p>
        </p:txBody>
      </p:sp>
      <p:pic>
        <p:nvPicPr>
          <p:cNvPr id="4" name="Рисунок 3" descr="гамма излучение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45024"/>
            <a:ext cx="453650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#1\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6264" y="3573016"/>
            <a:ext cx="4572000" cy="292417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Рентгеновское </a:t>
            </a:r>
            <a:r>
              <a:rPr lang="ru-RU" dirty="0" smtClean="0"/>
              <a:t>излучение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излучаются: энергия в виде фотонов</a:t>
            </a:r>
          </a:p>
          <a:p>
            <a:pPr lvl="0"/>
            <a:r>
              <a:rPr lang="ru-RU" dirty="0" smtClean="0"/>
              <a:t>проникающая способность</a:t>
            </a:r>
            <a:r>
              <a:rPr lang="ru-RU" dirty="0" smtClean="0"/>
              <a:t>: высокая</a:t>
            </a:r>
            <a:endParaRPr lang="ru-RU" dirty="0" smtClean="0"/>
          </a:p>
          <a:p>
            <a:pPr lvl="0"/>
            <a:r>
              <a:rPr lang="ru-RU" dirty="0" smtClean="0"/>
              <a:t>облучение от источника: до сотен метров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199</Words>
  <Application>Microsoft Office PowerPoint</Application>
  <PresentationFormat>Экран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Радиация</vt:lpstr>
      <vt:lpstr>Цели и задачи</vt:lpstr>
      <vt:lpstr>Основная часть</vt:lpstr>
      <vt:lpstr>Слайд 4</vt:lpstr>
      <vt:lpstr>Альфа излучение</vt:lpstr>
      <vt:lpstr>Нейтронное излучение</vt:lpstr>
      <vt:lpstr>Бета излучение</vt:lpstr>
      <vt:lpstr>Гамма излучение</vt:lpstr>
      <vt:lpstr>Рентгеновское излучение</vt:lpstr>
      <vt:lpstr>Список литературы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Радиация</dc:title>
  <dc:creator>NewQwest</dc:creator>
  <cp:lastModifiedBy>NewQwest</cp:lastModifiedBy>
  <cp:revision>27</cp:revision>
  <dcterms:created xsi:type="dcterms:W3CDTF">2022-03-29T15:11:54Z</dcterms:created>
  <dcterms:modified xsi:type="dcterms:W3CDTF">2022-03-29T16:44:50Z</dcterms:modified>
</cp:coreProperties>
</file>