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9" r:id="rId5"/>
    <p:sldId id="261" r:id="rId6"/>
    <p:sldId id="265" r:id="rId7"/>
    <p:sldId id="262" r:id="rId8"/>
    <p:sldId id="263" r:id="rId9"/>
    <p:sldId id="264" r:id="rId10"/>
    <p:sldId id="258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C65C5-1E22-4277-B720-43B869A7A29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81983-6853-447D-8D8D-0AE2D3EE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81983-6853-447D-8D8D-0AE2D3EEC2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67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smtClean="0"/>
              <a:t>PHP OOP</a:t>
            </a:r>
            <a:endParaRPr lang="en-US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Sabir</a:t>
            </a:r>
            <a:r>
              <a:rPr lang="en-US" dirty="0" smtClean="0"/>
              <a:t> </a:t>
            </a:r>
            <a:r>
              <a:rPr lang="en-US" dirty="0" err="1" smtClean="0"/>
              <a:t>Mohammedi</a:t>
            </a:r>
            <a:r>
              <a:rPr lang="en-US" dirty="0" smtClean="0"/>
              <a:t> </a:t>
            </a:r>
            <a:r>
              <a:rPr lang="en-US" dirty="0" err="1" smtClean="0"/>
              <a:t>Taieb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2790056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Thanks for watching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864096"/>
          </a:xfrm>
        </p:spPr>
        <p:txBody>
          <a:bodyPr/>
          <a:lstStyle/>
          <a:p>
            <a:r>
              <a:rPr lang="en-US" dirty="0" smtClean="0"/>
              <a:t>PHP Class</a:t>
            </a:r>
            <a:endParaRPr lang="en-US" dirty="0"/>
          </a:p>
        </p:txBody>
      </p:sp>
      <p:pic>
        <p:nvPicPr>
          <p:cNvPr id="5" name="Picture 3" descr="E:\Youtube\Php POO\Animal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44018"/>
            <a:ext cx="7200800" cy="575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Arrow 5"/>
          <p:cNvSpPr/>
          <p:nvPr/>
        </p:nvSpPr>
        <p:spPr>
          <a:xfrm>
            <a:off x="4211960" y="1455660"/>
            <a:ext cx="2088232" cy="5400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864096"/>
          </a:xfrm>
        </p:spPr>
        <p:txBody>
          <a:bodyPr/>
          <a:lstStyle/>
          <a:p>
            <a:r>
              <a:rPr lang="en-US" dirty="0" smtClean="0"/>
              <a:t>PHP Class</a:t>
            </a:r>
            <a:endParaRPr lang="en-US" dirty="0"/>
          </a:p>
        </p:txBody>
      </p:sp>
      <p:pic>
        <p:nvPicPr>
          <p:cNvPr id="1027" name="Picture 3" descr="E:\Youtube\Php POO\Animal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44018"/>
            <a:ext cx="7200800" cy="575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>
            <a:off x="5004048" y="1844824"/>
            <a:ext cx="2808312" cy="792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864096"/>
          </a:xfrm>
        </p:spPr>
        <p:txBody>
          <a:bodyPr/>
          <a:lstStyle/>
          <a:p>
            <a:r>
              <a:rPr lang="en-US" dirty="0" smtClean="0"/>
              <a:t>PHP Class</a:t>
            </a:r>
            <a:endParaRPr lang="en-US" dirty="0"/>
          </a:p>
        </p:txBody>
      </p:sp>
      <p:pic>
        <p:nvPicPr>
          <p:cNvPr id="5" name="Picture 3" descr="E:\Youtube\Php POO\Animal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44018"/>
            <a:ext cx="7200800" cy="575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Arrow 5"/>
          <p:cNvSpPr/>
          <p:nvPr/>
        </p:nvSpPr>
        <p:spPr>
          <a:xfrm>
            <a:off x="6119568" y="4725144"/>
            <a:ext cx="2808312" cy="792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Class  Functions</a:t>
            </a:r>
            <a:endParaRPr lang="en-US" dirty="0"/>
          </a:p>
        </p:txBody>
      </p:sp>
      <p:pic>
        <p:nvPicPr>
          <p:cNvPr id="2050" name="Picture 2" descr="E:\Youtube\Php POO\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496944" cy="202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0" y="4509120"/>
            <a:ext cx="8196206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7904" y="364502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Output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7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&amp; Setters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/>
          <a:stretch/>
        </p:blipFill>
        <p:spPr bwMode="auto">
          <a:xfrm>
            <a:off x="881256" y="1556792"/>
            <a:ext cx="7363152" cy="5088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4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136904" cy="529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66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" y="1628800"/>
            <a:ext cx="911661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85184"/>
            <a:ext cx="7056783" cy="7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7904" y="4305290"/>
            <a:ext cx="1741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Output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Keyword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07" y="1556792"/>
            <a:ext cx="8877989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07904" y="4149080"/>
            <a:ext cx="1741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Output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55" y="5229200"/>
            <a:ext cx="6745502" cy="111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7256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29</Words>
  <Application>Microsoft Office PowerPoint</Application>
  <PresentationFormat>On-screen Show (4:3)</PresentationFormat>
  <Paragraphs>15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Thème Office</vt:lpstr>
      <vt:lpstr>PHP OOP</vt:lpstr>
      <vt:lpstr>PHP Class</vt:lpstr>
      <vt:lpstr>PHP Class</vt:lpstr>
      <vt:lpstr>PHP Class</vt:lpstr>
      <vt:lpstr>PHP Class  Functions</vt:lpstr>
      <vt:lpstr>Getters &amp; Setters</vt:lpstr>
      <vt:lpstr>Inheritance</vt:lpstr>
      <vt:lpstr>Inheritance</vt:lpstr>
      <vt:lpstr>Static Keyword</vt:lpstr>
      <vt:lpstr>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Administrator</dc:creator>
  <cp:lastModifiedBy>Sabir Mohammedi Taieb</cp:lastModifiedBy>
  <cp:revision>50</cp:revision>
  <dcterms:created xsi:type="dcterms:W3CDTF">2021-03-21T10:45:29Z</dcterms:created>
  <dcterms:modified xsi:type="dcterms:W3CDTF">2021-03-30T22:24:15Z</dcterms:modified>
</cp:coreProperties>
</file>