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D9684-5971-45B4-AE64-F170216DF2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F85FEF-9C5B-4D2A-ACA5-98E590DE381F}">
      <dgm:prSet phldrT="[Text]" custT="1"/>
      <dgm:spPr>
        <a:solidFill>
          <a:schemeClr val="accent6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dirty="0" err="1" smtClean="0">
              <a:latin typeface="Comic Sans MS" panose="030F0702030302020204" pitchFamily="66" charset="0"/>
            </a:rPr>
            <a:t>Rajshahi</a:t>
          </a:r>
          <a:r>
            <a:rPr lang="en-US" sz="1600" dirty="0" smtClean="0">
              <a:latin typeface="Comic Sans MS" panose="030F0702030302020204" pitchFamily="66" charset="0"/>
            </a:rPr>
            <a:t> University of Engineering and Technology</a:t>
          </a:r>
          <a:endParaRPr lang="en-US" sz="1600" dirty="0">
            <a:latin typeface="Comic Sans MS" panose="030F0702030302020204" pitchFamily="66" charset="0"/>
          </a:endParaRPr>
        </a:p>
      </dgm:t>
    </dgm:pt>
    <dgm:pt modelId="{80C32013-0E51-4342-ABB9-AD4FBD762BCF}" type="parTrans" cxnId="{AB1B61B8-8CAC-4D24-A282-03AABE186C29}">
      <dgm:prSet/>
      <dgm:spPr/>
      <dgm:t>
        <a:bodyPr/>
        <a:lstStyle/>
        <a:p>
          <a:endParaRPr lang="en-US"/>
        </a:p>
      </dgm:t>
    </dgm:pt>
    <dgm:pt modelId="{647A3501-8AE4-4E44-B4C9-83E5AF12CC57}" type="sibTrans" cxnId="{AB1B61B8-8CAC-4D24-A282-03AABE186C29}">
      <dgm:prSet/>
      <dgm:spPr/>
      <dgm:t>
        <a:bodyPr/>
        <a:lstStyle/>
        <a:p>
          <a:endParaRPr lang="en-US"/>
        </a:p>
      </dgm:t>
    </dgm:pt>
    <dgm:pt modelId="{580E81E0-8BDF-468A-9235-1900C00779A2}" type="pres">
      <dgm:prSet presAssocID="{4F2D9684-5971-45B4-AE64-F170216DF25E}" presName="Name0" presStyleCnt="0">
        <dgm:presLayoutVars>
          <dgm:chMax val="7"/>
          <dgm:chPref val="7"/>
          <dgm:dir/>
        </dgm:presLayoutVars>
      </dgm:prSet>
      <dgm:spPr/>
    </dgm:pt>
    <dgm:pt modelId="{8DA4184D-A23D-4B85-B6B0-69046417D809}" type="pres">
      <dgm:prSet presAssocID="{4F2D9684-5971-45B4-AE64-F170216DF25E}" presName="Name1" presStyleCnt="0"/>
      <dgm:spPr/>
    </dgm:pt>
    <dgm:pt modelId="{860292A9-9800-4990-B16C-099AB3FA3CD4}" type="pres">
      <dgm:prSet presAssocID="{4F2D9684-5971-45B4-AE64-F170216DF25E}" presName="cycle" presStyleCnt="0"/>
      <dgm:spPr/>
    </dgm:pt>
    <dgm:pt modelId="{BB6AB906-6016-4AB3-94F9-54B36065808D}" type="pres">
      <dgm:prSet presAssocID="{4F2D9684-5971-45B4-AE64-F170216DF25E}" presName="srcNode" presStyleLbl="node1" presStyleIdx="0" presStyleCnt="1"/>
      <dgm:spPr/>
    </dgm:pt>
    <dgm:pt modelId="{7D980C1A-9564-4C6C-8917-57B47D43D764}" type="pres">
      <dgm:prSet presAssocID="{4F2D9684-5971-45B4-AE64-F170216DF25E}" presName="conn" presStyleLbl="parChTrans1D2" presStyleIdx="0" presStyleCnt="1"/>
      <dgm:spPr/>
    </dgm:pt>
    <dgm:pt modelId="{C3149139-F5F4-4CF2-AF2A-D54836476FED}" type="pres">
      <dgm:prSet presAssocID="{4F2D9684-5971-45B4-AE64-F170216DF25E}" presName="extraNode" presStyleLbl="node1" presStyleIdx="0" presStyleCnt="1"/>
      <dgm:spPr/>
    </dgm:pt>
    <dgm:pt modelId="{3D0F31A7-19C0-4CF6-8AC1-F542E8C1998B}" type="pres">
      <dgm:prSet presAssocID="{4F2D9684-5971-45B4-AE64-F170216DF25E}" presName="dstNode" presStyleLbl="node1" presStyleIdx="0" presStyleCnt="1"/>
      <dgm:spPr/>
    </dgm:pt>
    <dgm:pt modelId="{2F989E1A-7E07-43A1-9261-1976589A2280}" type="pres">
      <dgm:prSet presAssocID="{74F85FEF-9C5B-4D2A-ACA5-98E590DE381F}" presName="text_1" presStyleLbl="node1" presStyleIdx="0" presStyleCnt="1" custLinFactNeighborX="385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1BAEF-06FC-4ABF-8FBA-5F24EBF56F6A}" type="pres">
      <dgm:prSet presAssocID="{74F85FEF-9C5B-4D2A-ACA5-98E590DE381F}" presName="accent_1" presStyleCnt="0"/>
      <dgm:spPr/>
    </dgm:pt>
    <dgm:pt modelId="{90856F65-1A50-4F95-81B9-B97CFA625DCC}" type="pres">
      <dgm:prSet presAssocID="{74F85FEF-9C5B-4D2A-ACA5-98E590DE381F}" presName="accentRepeatNode" presStyleLbl="solidFgAcc1" presStyleIdx="0" presStyleCnt="1"/>
      <dgm:spPr/>
    </dgm:pt>
  </dgm:ptLst>
  <dgm:cxnLst>
    <dgm:cxn modelId="{EA100AD0-2B13-4CEC-A37C-60741E65B875}" type="presOf" srcId="{4F2D9684-5971-45B4-AE64-F170216DF25E}" destId="{580E81E0-8BDF-468A-9235-1900C00779A2}" srcOrd="0" destOrd="0" presId="urn:microsoft.com/office/officeart/2008/layout/VerticalCurvedList"/>
    <dgm:cxn modelId="{495A2FA7-E828-4A67-B23F-A1451E1E8790}" type="presOf" srcId="{647A3501-8AE4-4E44-B4C9-83E5AF12CC57}" destId="{7D980C1A-9564-4C6C-8917-57B47D43D764}" srcOrd="0" destOrd="0" presId="urn:microsoft.com/office/officeart/2008/layout/VerticalCurvedList"/>
    <dgm:cxn modelId="{72B644C8-2429-4ADC-89BE-4DC2E7F8C98D}" type="presOf" srcId="{74F85FEF-9C5B-4D2A-ACA5-98E590DE381F}" destId="{2F989E1A-7E07-43A1-9261-1976589A2280}" srcOrd="0" destOrd="0" presId="urn:microsoft.com/office/officeart/2008/layout/VerticalCurvedList"/>
    <dgm:cxn modelId="{AB1B61B8-8CAC-4D24-A282-03AABE186C29}" srcId="{4F2D9684-5971-45B4-AE64-F170216DF25E}" destId="{74F85FEF-9C5B-4D2A-ACA5-98E590DE381F}" srcOrd="0" destOrd="0" parTransId="{80C32013-0E51-4342-ABB9-AD4FBD762BCF}" sibTransId="{647A3501-8AE4-4E44-B4C9-83E5AF12CC57}"/>
    <dgm:cxn modelId="{CBD2585E-850E-4BE6-80B2-8A97C38F3154}" type="presParOf" srcId="{580E81E0-8BDF-468A-9235-1900C00779A2}" destId="{8DA4184D-A23D-4B85-B6B0-69046417D809}" srcOrd="0" destOrd="0" presId="urn:microsoft.com/office/officeart/2008/layout/VerticalCurvedList"/>
    <dgm:cxn modelId="{B168ABED-97E9-42F9-90A1-467AAE27D2CC}" type="presParOf" srcId="{8DA4184D-A23D-4B85-B6B0-69046417D809}" destId="{860292A9-9800-4990-B16C-099AB3FA3CD4}" srcOrd="0" destOrd="0" presId="urn:microsoft.com/office/officeart/2008/layout/VerticalCurvedList"/>
    <dgm:cxn modelId="{4E63396E-D8D7-4ABC-9C67-5ADF8752DBE2}" type="presParOf" srcId="{860292A9-9800-4990-B16C-099AB3FA3CD4}" destId="{BB6AB906-6016-4AB3-94F9-54B36065808D}" srcOrd="0" destOrd="0" presId="urn:microsoft.com/office/officeart/2008/layout/VerticalCurvedList"/>
    <dgm:cxn modelId="{2A471CBA-D93F-42F6-98C6-489B8ADEF578}" type="presParOf" srcId="{860292A9-9800-4990-B16C-099AB3FA3CD4}" destId="{7D980C1A-9564-4C6C-8917-57B47D43D764}" srcOrd="1" destOrd="0" presId="urn:microsoft.com/office/officeart/2008/layout/VerticalCurvedList"/>
    <dgm:cxn modelId="{DC140DDB-001C-4564-89F6-47D287B79FA1}" type="presParOf" srcId="{860292A9-9800-4990-B16C-099AB3FA3CD4}" destId="{C3149139-F5F4-4CF2-AF2A-D54836476FED}" srcOrd="2" destOrd="0" presId="urn:microsoft.com/office/officeart/2008/layout/VerticalCurvedList"/>
    <dgm:cxn modelId="{BF94D67F-3BAB-401F-B2C6-AF510998146C}" type="presParOf" srcId="{860292A9-9800-4990-B16C-099AB3FA3CD4}" destId="{3D0F31A7-19C0-4CF6-8AC1-F542E8C1998B}" srcOrd="3" destOrd="0" presId="urn:microsoft.com/office/officeart/2008/layout/VerticalCurvedList"/>
    <dgm:cxn modelId="{16F1B163-6FC0-4202-945F-6B1CEF4E9E74}" type="presParOf" srcId="{8DA4184D-A23D-4B85-B6B0-69046417D809}" destId="{2F989E1A-7E07-43A1-9261-1976589A2280}" srcOrd="1" destOrd="0" presId="urn:microsoft.com/office/officeart/2008/layout/VerticalCurvedList"/>
    <dgm:cxn modelId="{9DFC837E-91B4-44FC-AC10-27F2A230F1E1}" type="presParOf" srcId="{8DA4184D-A23D-4B85-B6B0-69046417D809}" destId="{5371BAEF-06FC-4ABF-8FBA-5F24EBF56F6A}" srcOrd="2" destOrd="0" presId="urn:microsoft.com/office/officeart/2008/layout/VerticalCurvedList"/>
    <dgm:cxn modelId="{5C288CD4-4A36-4315-82FE-2F27EE37DBAA}" type="presParOf" srcId="{5371BAEF-06FC-4ABF-8FBA-5F24EBF56F6A}" destId="{90856F65-1A50-4F95-81B9-B97CFA625DC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80C1A-9564-4C6C-8917-57B47D43D764}">
      <dsp:nvSpPr>
        <dsp:cNvPr id="0" name=""/>
        <dsp:cNvSpPr/>
      </dsp:nvSpPr>
      <dsp:spPr>
        <a:xfrm>
          <a:off x="-848244" y="-145995"/>
          <a:ext cx="1109409" cy="1109409"/>
        </a:xfrm>
        <a:prstGeom prst="blockArc">
          <a:avLst>
            <a:gd name="adj1" fmla="val 18900000"/>
            <a:gd name="adj2" fmla="val 2700000"/>
            <a:gd name="adj3" fmla="val 194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89E1A-7E07-43A1-9261-1976589A2280}">
      <dsp:nvSpPr>
        <dsp:cNvPr id="0" name=""/>
        <dsp:cNvSpPr/>
      </dsp:nvSpPr>
      <dsp:spPr>
        <a:xfrm>
          <a:off x="252247" y="206911"/>
          <a:ext cx="5373647" cy="403595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41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Comic Sans MS" panose="030F0702030302020204" pitchFamily="66" charset="0"/>
            </a:rPr>
            <a:t>Rajshahi</a:t>
          </a:r>
          <a:r>
            <a:rPr lang="en-US" sz="1600" kern="1200" dirty="0" smtClean="0">
              <a:latin typeface="Comic Sans MS" panose="030F0702030302020204" pitchFamily="66" charset="0"/>
            </a:rPr>
            <a:t> University of Engineering and Technology</a:t>
          </a:r>
          <a:endParaRPr lang="en-US" sz="1600" kern="1200" dirty="0">
            <a:latin typeface="Comic Sans MS" panose="030F0702030302020204" pitchFamily="66" charset="0"/>
          </a:endParaRPr>
        </a:p>
      </dsp:txBody>
      <dsp:txXfrm>
        <a:off x="252247" y="206911"/>
        <a:ext cx="5373647" cy="403595"/>
      </dsp:txXfrm>
    </dsp:sp>
    <dsp:sp modelId="{90856F65-1A50-4F95-81B9-B97CFA625DCC}">
      <dsp:nvSpPr>
        <dsp:cNvPr id="0" name=""/>
        <dsp:cNvSpPr/>
      </dsp:nvSpPr>
      <dsp:spPr>
        <a:xfrm>
          <a:off x="0" y="156461"/>
          <a:ext cx="504494" cy="5044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2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075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1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6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3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3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1C3A-55CC-4746-8066-70D83D5BD341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5850-D85C-4B8C-8DD2-235F095D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8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6888633"/>
              </p:ext>
            </p:extLst>
          </p:nvPr>
        </p:nvGraphicFramePr>
        <p:xfrm>
          <a:off x="3316399" y="6040582"/>
          <a:ext cx="5625895" cy="81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3"/>
          <a:stretch/>
        </p:blipFill>
        <p:spPr>
          <a:xfrm rot="10800000" flipV="1">
            <a:off x="3362728" y="6240679"/>
            <a:ext cx="407593" cy="41722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316398" y="0"/>
            <a:ext cx="5625895" cy="51261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Web Based Application Development </a:t>
            </a:r>
            <a:r>
              <a:rPr lang="en-US" dirty="0" smtClean="0">
                <a:latin typeface="Comic Sans MS" panose="030F0702030302020204" pitchFamily="66" charset="0"/>
              </a:rPr>
              <a:t>Project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Comic Sans MS</vt:lpstr>
      <vt:lpstr>Trebuchet MS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Sabir Khan Akash</dc:creator>
  <cp:lastModifiedBy>Sabir Khan Akash</cp:lastModifiedBy>
  <cp:revision>2</cp:revision>
  <dcterms:created xsi:type="dcterms:W3CDTF">2020-01-07T11:24:07Z</dcterms:created>
  <dcterms:modified xsi:type="dcterms:W3CDTF">2020-01-07T11:37:50Z</dcterms:modified>
</cp:coreProperties>
</file>